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310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15" r:id="rId10"/>
    <p:sldId id="316" r:id="rId11"/>
    <p:sldId id="318" r:id="rId12"/>
    <p:sldId id="317" r:id="rId13"/>
    <p:sldId id="314" r:id="rId14"/>
    <p:sldId id="301" r:id="rId15"/>
    <p:sldId id="302" r:id="rId16"/>
    <p:sldId id="303" r:id="rId17"/>
    <p:sldId id="313" r:id="rId18"/>
    <p:sldId id="304" r:id="rId19"/>
    <p:sldId id="305" r:id="rId20"/>
    <p:sldId id="311" r:id="rId21"/>
    <p:sldId id="312" r:id="rId22"/>
    <p:sldId id="306" r:id="rId23"/>
    <p:sldId id="29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69" r:id="rId46"/>
    <p:sldId id="271" r:id="rId47"/>
    <p:sldId id="259" r:id="rId48"/>
    <p:sldId id="260" r:id="rId49"/>
    <p:sldId id="261" r:id="rId50"/>
    <p:sldId id="262" r:id="rId51"/>
    <p:sldId id="258" r:id="rId52"/>
    <p:sldId id="263" r:id="rId53"/>
    <p:sldId id="267" r:id="rId54"/>
    <p:sldId id="268" r:id="rId55"/>
    <p:sldId id="264" r:id="rId56"/>
    <p:sldId id="265" r:id="rId57"/>
    <p:sldId id="266" r:id="rId58"/>
    <p:sldId id="308" r:id="rId59"/>
    <p:sldId id="307" r:id="rId60"/>
    <p:sldId id="309" r:id="rId6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51F3AD-D070-4139-8BCF-78955E0A67E4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FC20D1BF-F01E-4C78-AABC-401654E82E87}">
      <dgm:prSet phldrT="[Texto]"/>
      <dgm:spPr/>
      <dgm:t>
        <a:bodyPr/>
        <a:lstStyle/>
        <a:p>
          <a:r>
            <a:rPr lang="en-US" dirty="0" smtClean="0"/>
            <a:t>Tensión nominal</a:t>
          </a:r>
          <a:endParaRPr lang="es-VE" dirty="0"/>
        </a:p>
      </dgm:t>
    </dgm:pt>
    <dgm:pt modelId="{6FD9D7A1-F83F-438E-BA0C-938060CCAFC0}" type="parTrans" cxnId="{B35C3E76-AB0A-4F19-83FD-BC91C80A2A7B}">
      <dgm:prSet/>
      <dgm:spPr/>
      <dgm:t>
        <a:bodyPr/>
        <a:lstStyle/>
        <a:p>
          <a:endParaRPr lang="es-VE"/>
        </a:p>
      </dgm:t>
    </dgm:pt>
    <dgm:pt modelId="{285F58E4-956A-4950-8F41-C156AB3FE085}" type="sibTrans" cxnId="{B35C3E76-AB0A-4F19-83FD-BC91C80A2A7B}">
      <dgm:prSet/>
      <dgm:spPr/>
      <dgm:t>
        <a:bodyPr/>
        <a:lstStyle/>
        <a:p>
          <a:endParaRPr lang="es-VE"/>
        </a:p>
      </dgm:t>
    </dgm:pt>
    <dgm:pt modelId="{E590EBB1-75CE-40B8-96E9-60A1DBBBAD3A}">
      <dgm:prSet phldrT="[Texto]"/>
      <dgm:spPr/>
      <dgm:t>
        <a:bodyPr/>
        <a:lstStyle/>
        <a:p>
          <a:r>
            <a:rPr lang="en-US" dirty="0" smtClean="0"/>
            <a:t>Frecuencia</a:t>
          </a:r>
          <a:endParaRPr lang="es-VE" dirty="0"/>
        </a:p>
      </dgm:t>
    </dgm:pt>
    <dgm:pt modelId="{9EDE5796-10F5-48EA-860A-66E4439DA1A8}" type="parTrans" cxnId="{81E24CC8-5F86-4CD1-90AB-D549C0CDBE27}">
      <dgm:prSet/>
      <dgm:spPr/>
      <dgm:t>
        <a:bodyPr/>
        <a:lstStyle/>
        <a:p>
          <a:endParaRPr lang="es-VE"/>
        </a:p>
      </dgm:t>
    </dgm:pt>
    <dgm:pt modelId="{4201389B-7476-4086-88B9-9E81B79BF9A8}" type="sibTrans" cxnId="{81E24CC8-5F86-4CD1-90AB-D549C0CDBE27}">
      <dgm:prSet/>
      <dgm:spPr/>
      <dgm:t>
        <a:bodyPr/>
        <a:lstStyle/>
        <a:p>
          <a:endParaRPr lang="es-VE"/>
        </a:p>
      </dgm:t>
    </dgm:pt>
    <dgm:pt modelId="{564B772D-DE01-4155-B2C7-BFF656F530FB}">
      <dgm:prSet phldrT="[Texto]"/>
      <dgm:spPr/>
      <dgm:t>
        <a:bodyPr/>
        <a:lstStyle/>
        <a:p>
          <a:r>
            <a:rPr lang="en-US" dirty="0" smtClean="0"/>
            <a:t>4.76, 8.25, 15 kV</a:t>
          </a:r>
          <a:endParaRPr lang="es-VE" dirty="0"/>
        </a:p>
      </dgm:t>
    </dgm:pt>
    <dgm:pt modelId="{6EF375DC-429E-498E-B045-EB28E6196489}" type="parTrans" cxnId="{2025B563-9A41-4004-991B-21941BC62D32}">
      <dgm:prSet/>
      <dgm:spPr/>
      <dgm:t>
        <a:bodyPr/>
        <a:lstStyle/>
        <a:p>
          <a:endParaRPr lang="es-VE"/>
        </a:p>
      </dgm:t>
    </dgm:pt>
    <dgm:pt modelId="{8694AD5F-3024-49F1-9C8D-6F5ACB4969DC}" type="sibTrans" cxnId="{2025B563-9A41-4004-991B-21941BC62D32}">
      <dgm:prSet/>
      <dgm:spPr/>
      <dgm:t>
        <a:bodyPr/>
        <a:lstStyle/>
        <a:p>
          <a:endParaRPr lang="es-VE"/>
        </a:p>
      </dgm:t>
    </dgm:pt>
    <dgm:pt modelId="{8D944DE2-DEFD-476A-A81E-A07F570B3525}">
      <dgm:prSet phldrT="[Texto]"/>
      <dgm:spPr/>
      <dgm:t>
        <a:bodyPr/>
        <a:lstStyle/>
        <a:p>
          <a:r>
            <a:rPr lang="en-US" dirty="0" smtClean="0"/>
            <a:t>Corriente nominal</a:t>
          </a:r>
        </a:p>
      </dgm:t>
    </dgm:pt>
    <dgm:pt modelId="{EC4410D5-257B-4D71-A9A9-A011B53A2FB2}" type="parTrans" cxnId="{F5F8D616-F0E8-42AD-9E8C-52043EDBC7B0}">
      <dgm:prSet/>
      <dgm:spPr/>
      <dgm:t>
        <a:bodyPr/>
        <a:lstStyle/>
        <a:p>
          <a:endParaRPr lang="es-VE"/>
        </a:p>
      </dgm:t>
    </dgm:pt>
    <dgm:pt modelId="{7B0BEC10-C1C6-4B14-BE04-CF94BE4A9C1E}" type="sibTrans" cxnId="{F5F8D616-F0E8-42AD-9E8C-52043EDBC7B0}">
      <dgm:prSet/>
      <dgm:spPr/>
      <dgm:t>
        <a:bodyPr/>
        <a:lstStyle/>
        <a:p>
          <a:endParaRPr lang="es-VE"/>
        </a:p>
      </dgm:t>
    </dgm:pt>
    <dgm:pt modelId="{10CE101F-715F-4A43-8F25-1B89ADC3879C}">
      <dgm:prSet phldrT="[Texto]"/>
      <dgm:spPr/>
      <dgm:t>
        <a:bodyPr/>
        <a:lstStyle/>
        <a:p>
          <a:r>
            <a:rPr lang="en-US" dirty="0" smtClean="0"/>
            <a:t>50/60 Hz</a:t>
          </a:r>
          <a:endParaRPr lang="es-VE" dirty="0"/>
        </a:p>
      </dgm:t>
    </dgm:pt>
    <dgm:pt modelId="{4FC67DA1-1100-4A61-BD64-636F4BEF271B}" type="parTrans" cxnId="{5DF138BF-5883-4386-BD65-8BDB08676D30}">
      <dgm:prSet/>
      <dgm:spPr/>
      <dgm:t>
        <a:bodyPr/>
        <a:lstStyle/>
        <a:p>
          <a:endParaRPr lang="es-VE"/>
        </a:p>
      </dgm:t>
    </dgm:pt>
    <dgm:pt modelId="{88FD9B06-0A89-4213-8628-87FEFF775700}" type="sibTrans" cxnId="{5DF138BF-5883-4386-BD65-8BDB08676D30}">
      <dgm:prSet/>
      <dgm:spPr/>
      <dgm:t>
        <a:bodyPr/>
        <a:lstStyle/>
        <a:p>
          <a:endParaRPr lang="es-VE"/>
        </a:p>
      </dgm:t>
    </dgm:pt>
    <dgm:pt modelId="{1EE969AC-3188-43FB-BCBD-A0F6F68BE902}">
      <dgm:prSet phldrT="[Texto]"/>
      <dgm:spPr/>
      <dgm:t>
        <a:bodyPr/>
        <a:lstStyle/>
        <a:p>
          <a:r>
            <a:rPr lang="en-US" dirty="0" smtClean="0"/>
            <a:t>600, 1200, 2000, 3000 A </a:t>
          </a:r>
        </a:p>
      </dgm:t>
    </dgm:pt>
    <dgm:pt modelId="{A39421BC-7CDF-4869-9434-1BA7CE2DC9CB}" type="parTrans" cxnId="{2077F440-19FA-4D69-BE26-E8E0D115CA48}">
      <dgm:prSet/>
      <dgm:spPr/>
      <dgm:t>
        <a:bodyPr/>
        <a:lstStyle/>
        <a:p>
          <a:endParaRPr lang="es-VE"/>
        </a:p>
      </dgm:t>
    </dgm:pt>
    <dgm:pt modelId="{5DAB2CA5-AF77-4E28-B7AE-2EC1F9C0F29A}" type="sibTrans" cxnId="{2077F440-19FA-4D69-BE26-E8E0D115CA48}">
      <dgm:prSet/>
      <dgm:spPr/>
      <dgm:t>
        <a:bodyPr/>
        <a:lstStyle/>
        <a:p>
          <a:endParaRPr lang="es-VE"/>
        </a:p>
      </dgm:t>
    </dgm:pt>
    <dgm:pt modelId="{54C41564-1E40-408D-A9CF-09BDC086A013}">
      <dgm:prSet phldrT="[Texto]"/>
      <dgm:spPr/>
      <dgm:t>
        <a:bodyPr/>
        <a:lstStyle/>
        <a:p>
          <a:r>
            <a:rPr lang="en-US" dirty="0" smtClean="0"/>
            <a:t>Tensión de impulso soportada</a:t>
          </a:r>
        </a:p>
      </dgm:t>
    </dgm:pt>
    <dgm:pt modelId="{773B1F62-8AB7-4A07-9A5A-6DE69AA1C01D}" type="parTrans" cxnId="{DCD42A74-6BFF-46D0-BEBE-CB3F5318D512}">
      <dgm:prSet/>
      <dgm:spPr/>
      <dgm:t>
        <a:bodyPr/>
        <a:lstStyle/>
        <a:p>
          <a:endParaRPr lang="es-VE"/>
        </a:p>
      </dgm:t>
    </dgm:pt>
    <dgm:pt modelId="{3CDF395E-3763-431F-8E98-8C1EA5580E9C}" type="sibTrans" cxnId="{DCD42A74-6BFF-46D0-BEBE-CB3F5318D512}">
      <dgm:prSet/>
      <dgm:spPr/>
      <dgm:t>
        <a:bodyPr/>
        <a:lstStyle/>
        <a:p>
          <a:endParaRPr lang="es-VE"/>
        </a:p>
      </dgm:t>
    </dgm:pt>
    <dgm:pt modelId="{BF74F354-28EC-4A5E-806D-8FAE7AA9B1CD}">
      <dgm:prSet phldrT="[Texto]"/>
      <dgm:spPr/>
      <dgm:t>
        <a:bodyPr/>
        <a:lstStyle/>
        <a:p>
          <a:r>
            <a:rPr lang="en-US" dirty="0" smtClean="0"/>
            <a:t>60, 95 kV pico</a:t>
          </a:r>
        </a:p>
      </dgm:t>
    </dgm:pt>
    <dgm:pt modelId="{5113CBA5-F0D4-4902-BFCE-5CFF1FFE7B90}" type="parTrans" cxnId="{07089E5B-CAE2-4E16-99D1-2398B0B868AB}">
      <dgm:prSet/>
      <dgm:spPr/>
      <dgm:t>
        <a:bodyPr/>
        <a:lstStyle/>
        <a:p>
          <a:endParaRPr lang="es-VE"/>
        </a:p>
      </dgm:t>
    </dgm:pt>
    <dgm:pt modelId="{2143039E-60CA-4B8E-8D7D-B0A23CCEB6C8}" type="sibTrans" cxnId="{07089E5B-CAE2-4E16-99D1-2398B0B868AB}">
      <dgm:prSet/>
      <dgm:spPr/>
      <dgm:t>
        <a:bodyPr/>
        <a:lstStyle/>
        <a:p>
          <a:endParaRPr lang="es-VE"/>
        </a:p>
      </dgm:t>
    </dgm:pt>
    <dgm:pt modelId="{1A32F361-EC65-418B-A82F-EB7BDC2C8576}">
      <dgm:prSet phldrT="[Texto]"/>
      <dgm:spPr/>
      <dgm:t>
        <a:bodyPr/>
        <a:lstStyle/>
        <a:p>
          <a:r>
            <a:rPr lang="es-ES" dirty="0" smtClean="0"/>
            <a:t>Resistencia de aislamiento nominal (Power-frequency)</a:t>
          </a:r>
          <a:endParaRPr lang="en-US" dirty="0" smtClean="0"/>
        </a:p>
      </dgm:t>
    </dgm:pt>
    <dgm:pt modelId="{93B73B01-8951-4FB6-A703-FA0B034F67E4}" type="parTrans" cxnId="{6373500B-355C-46D8-AA71-4A39384623F8}">
      <dgm:prSet/>
      <dgm:spPr/>
      <dgm:t>
        <a:bodyPr/>
        <a:lstStyle/>
        <a:p>
          <a:endParaRPr lang="es-VE"/>
        </a:p>
      </dgm:t>
    </dgm:pt>
    <dgm:pt modelId="{A6D2B74F-F7C9-43D6-9DB0-EEA2C559D6F6}" type="sibTrans" cxnId="{6373500B-355C-46D8-AA71-4A39384623F8}">
      <dgm:prSet/>
      <dgm:spPr/>
      <dgm:t>
        <a:bodyPr/>
        <a:lstStyle/>
        <a:p>
          <a:endParaRPr lang="es-VE"/>
        </a:p>
      </dgm:t>
    </dgm:pt>
    <dgm:pt modelId="{E124E3DA-7A60-44EE-A724-A92704D3F51B}">
      <dgm:prSet phldrT="[Texto]"/>
      <dgm:spPr/>
      <dgm:t>
        <a:bodyPr/>
        <a:lstStyle/>
        <a:p>
          <a:r>
            <a:rPr lang="en-US" dirty="0" smtClean="0"/>
            <a:t>19, 36 kV rms</a:t>
          </a:r>
        </a:p>
      </dgm:t>
    </dgm:pt>
    <dgm:pt modelId="{CB97B4BC-C885-4660-BD90-195DDEA3FA30}" type="parTrans" cxnId="{5BF7E775-75DD-4D10-98C0-8017ED7894D9}">
      <dgm:prSet/>
      <dgm:spPr/>
      <dgm:t>
        <a:bodyPr/>
        <a:lstStyle/>
        <a:p>
          <a:endParaRPr lang="es-VE"/>
        </a:p>
      </dgm:t>
    </dgm:pt>
    <dgm:pt modelId="{14D7C2DF-7F85-4420-AA3D-61E33C20B328}" type="sibTrans" cxnId="{5BF7E775-75DD-4D10-98C0-8017ED7894D9}">
      <dgm:prSet/>
      <dgm:spPr/>
      <dgm:t>
        <a:bodyPr/>
        <a:lstStyle/>
        <a:p>
          <a:endParaRPr lang="es-VE"/>
        </a:p>
      </dgm:t>
    </dgm:pt>
    <dgm:pt modelId="{DF1AA53D-D34D-46DB-BA40-ACE955865882}" type="pres">
      <dgm:prSet presAssocID="{1F51F3AD-D070-4139-8BCF-78955E0A67E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2DD3F69D-6726-4908-8618-F18C1715EB40}" type="pres">
      <dgm:prSet presAssocID="{FC20D1BF-F01E-4C78-AABC-401654E82E87}" presName="thickLine" presStyleLbl="alignNode1" presStyleIdx="0" presStyleCnt="5"/>
      <dgm:spPr/>
    </dgm:pt>
    <dgm:pt modelId="{53E63AA0-EAA7-4452-99C2-A8592D92B976}" type="pres">
      <dgm:prSet presAssocID="{FC20D1BF-F01E-4C78-AABC-401654E82E87}" presName="horz1" presStyleCnt="0"/>
      <dgm:spPr/>
    </dgm:pt>
    <dgm:pt modelId="{388CF44F-D98F-4A56-9CB1-8C23C5564834}" type="pres">
      <dgm:prSet presAssocID="{FC20D1BF-F01E-4C78-AABC-401654E82E87}" presName="tx1" presStyleLbl="revTx" presStyleIdx="0" presStyleCnt="10"/>
      <dgm:spPr/>
      <dgm:t>
        <a:bodyPr/>
        <a:lstStyle/>
        <a:p>
          <a:endParaRPr lang="es-VE"/>
        </a:p>
      </dgm:t>
    </dgm:pt>
    <dgm:pt modelId="{42DF7FD6-4528-4724-8D63-F436ADD61FC7}" type="pres">
      <dgm:prSet presAssocID="{FC20D1BF-F01E-4C78-AABC-401654E82E87}" presName="vert1" presStyleCnt="0"/>
      <dgm:spPr/>
    </dgm:pt>
    <dgm:pt modelId="{ACB214B3-6E2B-4ED4-BFB0-E873D4F6BF46}" type="pres">
      <dgm:prSet presAssocID="{564B772D-DE01-4155-B2C7-BFF656F530FB}" presName="vertSpace2a" presStyleCnt="0"/>
      <dgm:spPr/>
    </dgm:pt>
    <dgm:pt modelId="{F0747604-BCFD-4BC8-B9C5-D3FE0F8E4625}" type="pres">
      <dgm:prSet presAssocID="{564B772D-DE01-4155-B2C7-BFF656F530FB}" presName="horz2" presStyleCnt="0"/>
      <dgm:spPr/>
    </dgm:pt>
    <dgm:pt modelId="{38C79F24-1DC6-464B-B05D-069A7F3C6311}" type="pres">
      <dgm:prSet presAssocID="{564B772D-DE01-4155-B2C7-BFF656F530FB}" presName="horzSpace2" presStyleCnt="0"/>
      <dgm:spPr/>
    </dgm:pt>
    <dgm:pt modelId="{5A8DFB92-03F8-4095-BE32-071817880AAD}" type="pres">
      <dgm:prSet presAssocID="{564B772D-DE01-4155-B2C7-BFF656F530FB}" presName="tx2" presStyleLbl="revTx" presStyleIdx="1" presStyleCnt="10"/>
      <dgm:spPr/>
      <dgm:t>
        <a:bodyPr/>
        <a:lstStyle/>
        <a:p>
          <a:endParaRPr lang="es-ES"/>
        </a:p>
      </dgm:t>
    </dgm:pt>
    <dgm:pt modelId="{A48AE6D2-23C2-467A-AD35-231D619A6E2C}" type="pres">
      <dgm:prSet presAssocID="{564B772D-DE01-4155-B2C7-BFF656F530FB}" presName="vert2" presStyleCnt="0"/>
      <dgm:spPr/>
    </dgm:pt>
    <dgm:pt modelId="{18904A6A-DA5D-42FA-A8A9-C71705C33704}" type="pres">
      <dgm:prSet presAssocID="{564B772D-DE01-4155-B2C7-BFF656F530FB}" presName="thinLine2b" presStyleLbl="callout" presStyleIdx="0" presStyleCnt="5"/>
      <dgm:spPr/>
    </dgm:pt>
    <dgm:pt modelId="{F693060F-D34F-4FF1-9958-C4DD5B3C6324}" type="pres">
      <dgm:prSet presAssocID="{564B772D-DE01-4155-B2C7-BFF656F530FB}" presName="vertSpace2b" presStyleCnt="0"/>
      <dgm:spPr/>
    </dgm:pt>
    <dgm:pt modelId="{11A2527A-B053-4C67-AF68-A0968A2F7A2E}" type="pres">
      <dgm:prSet presAssocID="{E590EBB1-75CE-40B8-96E9-60A1DBBBAD3A}" presName="thickLine" presStyleLbl="alignNode1" presStyleIdx="1" presStyleCnt="5"/>
      <dgm:spPr/>
    </dgm:pt>
    <dgm:pt modelId="{271D723D-CA1E-42CD-B9E2-52DAF1758055}" type="pres">
      <dgm:prSet presAssocID="{E590EBB1-75CE-40B8-96E9-60A1DBBBAD3A}" presName="horz1" presStyleCnt="0"/>
      <dgm:spPr/>
    </dgm:pt>
    <dgm:pt modelId="{6695F442-390E-45D0-9874-B80BE50A34DB}" type="pres">
      <dgm:prSet presAssocID="{E590EBB1-75CE-40B8-96E9-60A1DBBBAD3A}" presName="tx1" presStyleLbl="revTx" presStyleIdx="2" presStyleCnt="10"/>
      <dgm:spPr/>
      <dgm:t>
        <a:bodyPr/>
        <a:lstStyle/>
        <a:p>
          <a:endParaRPr lang="es-ES"/>
        </a:p>
      </dgm:t>
    </dgm:pt>
    <dgm:pt modelId="{65AF1CFE-2328-479D-A68B-722669E90E53}" type="pres">
      <dgm:prSet presAssocID="{E590EBB1-75CE-40B8-96E9-60A1DBBBAD3A}" presName="vert1" presStyleCnt="0"/>
      <dgm:spPr/>
    </dgm:pt>
    <dgm:pt modelId="{456A068A-830C-4870-87D0-77B973CA37AC}" type="pres">
      <dgm:prSet presAssocID="{10CE101F-715F-4A43-8F25-1B89ADC3879C}" presName="vertSpace2a" presStyleCnt="0"/>
      <dgm:spPr/>
    </dgm:pt>
    <dgm:pt modelId="{6A919984-4177-4C99-A4C2-C1F55690100F}" type="pres">
      <dgm:prSet presAssocID="{10CE101F-715F-4A43-8F25-1B89ADC3879C}" presName="horz2" presStyleCnt="0"/>
      <dgm:spPr/>
    </dgm:pt>
    <dgm:pt modelId="{D8C980C3-5363-4FA5-A968-B0341B4894D9}" type="pres">
      <dgm:prSet presAssocID="{10CE101F-715F-4A43-8F25-1B89ADC3879C}" presName="horzSpace2" presStyleCnt="0"/>
      <dgm:spPr/>
    </dgm:pt>
    <dgm:pt modelId="{A2287591-A33E-4500-8E3B-B40D947ECD2A}" type="pres">
      <dgm:prSet presAssocID="{10CE101F-715F-4A43-8F25-1B89ADC3879C}" presName="tx2" presStyleLbl="revTx" presStyleIdx="3" presStyleCnt="10"/>
      <dgm:spPr/>
      <dgm:t>
        <a:bodyPr/>
        <a:lstStyle/>
        <a:p>
          <a:endParaRPr lang="es-ES"/>
        </a:p>
      </dgm:t>
    </dgm:pt>
    <dgm:pt modelId="{105EF7BF-1613-45B7-B0AE-52EA18361909}" type="pres">
      <dgm:prSet presAssocID="{10CE101F-715F-4A43-8F25-1B89ADC3879C}" presName="vert2" presStyleCnt="0"/>
      <dgm:spPr/>
    </dgm:pt>
    <dgm:pt modelId="{9AD5FCE9-0AA6-444B-87A1-D9E62C5F5298}" type="pres">
      <dgm:prSet presAssocID="{10CE101F-715F-4A43-8F25-1B89ADC3879C}" presName="thinLine2b" presStyleLbl="callout" presStyleIdx="1" presStyleCnt="5"/>
      <dgm:spPr/>
    </dgm:pt>
    <dgm:pt modelId="{616DEFFE-B534-49F5-A9AC-8DC025822FF8}" type="pres">
      <dgm:prSet presAssocID="{10CE101F-715F-4A43-8F25-1B89ADC3879C}" presName="vertSpace2b" presStyleCnt="0"/>
      <dgm:spPr/>
    </dgm:pt>
    <dgm:pt modelId="{D4448F19-0D80-464E-85CF-0B21E931E3FD}" type="pres">
      <dgm:prSet presAssocID="{8D944DE2-DEFD-476A-A81E-A07F570B3525}" presName="thickLine" presStyleLbl="alignNode1" presStyleIdx="2" presStyleCnt="5"/>
      <dgm:spPr/>
    </dgm:pt>
    <dgm:pt modelId="{FC6F14FD-7B64-4DC7-AA72-95597B49A6C7}" type="pres">
      <dgm:prSet presAssocID="{8D944DE2-DEFD-476A-A81E-A07F570B3525}" presName="horz1" presStyleCnt="0"/>
      <dgm:spPr/>
    </dgm:pt>
    <dgm:pt modelId="{6D3FCB3A-4799-4ED6-855B-8B9013C17E9C}" type="pres">
      <dgm:prSet presAssocID="{8D944DE2-DEFD-476A-A81E-A07F570B3525}" presName="tx1" presStyleLbl="revTx" presStyleIdx="4" presStyleCnt="10"/>
      <dgm:spPr/>
      <dgm:t>
        <a:bodyPr/>
        <a:lstStyle/>
        <a:p>
          <a:endParaRPr lang="es-ES"/>
        </a:p>
      </dgm:t>
    </dgm:pt>
    <dgm:pt modelId="{D67B36FA-16FC-42E7-871D-0847C4FD832B}" type="pres">
      <dgm:prSet presAssocID="{8D944DE2-DEFD-476A-A81E-A07F570B3525}" presName="vert1" presStyleCnt="0"/>
      <dgm:spPr/>
    </dgm:pt>
    <dgm:pt modelId="{4ECC298A-43C6-4B57-BD3B-9B164D31E851}" type="pres">
      <dgm:prSet presAssocID="{1EE969AC-3188-43FB-BCBD-A0F6F68BE902}" presName="vertSpace2a" presStyleCnt="0"/>
      <dgm:spPr/>
    </dgm:pt>
    <dgm:pt modelId="{B52A491E-E813-4B8E-875A-AF5640138B1E}" type="pres">
      <dgm:prSet presAssocID="{1EE969AC-3188-43FB-BCBD-A0F6F68BE902}" presName="horz2" presStyleCnt="0"/>
      <dgm:spPr/>
    </dgm:pt>
    <dgm:pt modelId="{E1F34EC8-2A3E-44AC-8789-B099C960A076}" type="pres">
      <dgm:prSet presAssocID="{1EE969AC-3188-43FB-BCBD-A0F6F68BE902}" presName="horzSpace2" presStyleCnt="0"/>
      <dgm:spPr/>
    </dgm:pt>
    <dgm:pt modelId="{4EA0CE92-EBBC-46DE-B078-E2BE085E36F2}" type="pres">
      <dgm:prSet presAssocID="{1EE969AC-3188-43FB-BCBD-A0F6F68BE902}" presName="tx2" presStyleLbl="revTx" presStyleIdx="5" presStyleCnt="10"/>
      <dgm:spPr/>
      <dgm:t>
        <a:bodyPr/>
        <a:lstStyle/>
        <a:p>
          <a:endParaRPr lang="es-ES"/>
        </a:p>
      </dgm:t>
    </dgm:pt>
    <dgm:pt modelId="{7A80FA22-83D4-45E3-B346-AC8A5856807E}" type="pres">
      <dgm:prSet presAssocID="{1EE969AC-3188-43FB-BCBD-A0F6F68BE902}" presName="vert2" presStyleCnt="0"/>
      <dgm:spPr/>
    </dgm:pt>
    <dgm:pt modelId="{3F51E568-AD96-4F95-A202-879F985FEEB3}" type="pres">
      <dgm:prSet presAssocID="{1EE969AC-3188-43FB-BCBD-A0F6F68BE902}" presName="thinLine2b" presStyleLbl="callout" presStyleIdx="2" presStyleCnt="5"/>
      <dgm:spPr/>
    </dgm:pt>
    <dgm:pt modelId="{489A5876-175A-48D3-9B6A-EC8D1D6687F3}" type="pres">
      <dgm:prSet presAssocID="{1EE969AC-3188-43FB-BCBD-A0F6F68BE902}" presName="vertSpace2b" presStyleCnt="0"/>
      <dgm:spPr/>
    </dgm:pt>
    <dgm:pt modelId="{4444C422-4B45-4151-A00C-B4E0757E70AF}" type="pres">
      <dgm:prSet presAssocID="{1A32F361-EC65-418B-A82F-EB7BDC2C8576}" presName="thickLine" presStyleLbl="alignNode1" presStyleIdx="3" presStyleCnt="5"/>
      <dgm:spPr/>
    </dgm:pt>
    <dgm:pt modelId="{8EF345D8-90A7-4F37-A4CA-C73ABE6CB13B}" type="pres">
      <dgm:prSet presAssocID="{1A32F361-EC65-418B-A82F-EB7BDC2C8576}" presName="horz1" presStyleCnt="0"/>
      <dgm:spPr/>
    </dgm:pt>
    <dgm:pt modelId="{34837BB8-6E4C-4BAF-A638-78DE52044A8B}" type="pres">
      <dgm:prSet presAssocID="{1A32F361-EC65-418B-A82F-EB7BDC2C8576}" presName="tx1" presStyleLbl="revTx" presStyleIdx="6" presStyleCnt="10"/>
      <dgm:spPr/>
      <dgm:t>
        <a:bodyPr/>
        <a:lstStyle/>
        <a:p>
          <a:endParaRPr lang="es-ES"/>
        </a:p>
      </dgm:t>
    </dgm:pt>
    <dgm:pt modelId="{32095D4A-0FF9-40AD-867A-E9EEB2085201}" type="pres">
      <dgm:prSet presAssocID="{1A32F361-EC65-418B-A82F-EB7BDC2C8576}" presName="vert1" presStyleCnt="0"/>
      <dgm:spPr/>
    </dgm:pt>
    <dgm:pt modelId="{82DEE3C3-EFE8-4F67-A15A-01821E9AB46E}" type="pres">
      <dgm:prSet presAssocID="{E124E3DA-7A60-44EE-A724-A92704D3F51B}" presName="vertSpace2a" presStyleCnt="0"/>
      <dgm:spPr/>
    </dgm:pt>
    <dgm:pt modelId="{A74D2B09-F11D-4EF6-A049-A0FD3B81EE60}" type="pres">
      <dgm:prSet presAssocID="{E124E3DA-7A60-44EE-A724-A92704D3F51B}" presName="horz2" presStyleCnt="0"/>
      <dgm:spPr/>
    </dgm:pt>
    <dgm:pt modelId="{291472FF-7E18-4D27-AC1D-098B581428AD}" type="pres">
      <dgm:prSet presAssocID="{E124E3DA-7A60-44EE-A724-A92704D3F51B}" presName="horzSpace2" presStyleCnt="0"/>
      <dgm:spPr/>
    </dgm:pt>
    <dgm:pt modelId="{73494E24-1573-41DD-9299-5C4BF7976E7E}" type="pres">
      <dgm:prSet presAssocID="{E124E3DA-7A60-44EE-A724-A92704D3F51B}" presName="tx2" presStyleLbl="revTx" presStyleIdx="7" presStyleCnt="10"/>
      <dgm:spPr/>
      <dgm:t>
        <a:bodyPr/>
        <a:lstStyle/>
        <a:p>
          <a:endParaRPr lang="es-ES"/>
        </a:p>
      </dgm:t>
    </dgm:pt>
    <dgm:pt modelId="{074F668C-3013-4EFD-917D-059CD208C43B}" type="pres">
      <dgm:prSet presAssocID="{E124E3DA-7A60-44EE-A724-A92704D3F51B}" presName="vert2" presStyleCnt="0"/>
      <dgm:spPr/>
    </dgm:pt>
    <dgm:pt modelId="{31D3F191-F79F-4622-B818-E85AC398FF3C}" type="pres">
      <dgm:prSet presAssocID="{E124E3DA-7A60-44EE-A724-A92704D3F51B}" presName="thinLine2b" presStyleLbl="callout" presStyleIdx="3" presStyleCnt="5"/>
      <dgm:spPr/>
    </dgm:pt>
    <dgm:pt modelId="{291D76C5-5987-4456-8D34-5F33488651C6}" type="pres">
      <dgm:prSet presAssocID="{E124E3DA-7A60-44EE-A724-A92704D3F51B}" presName="vertSpace2b" presStyleCnt="0"/>
      <dgm:spPr/>
    </dgm:pt>
    <dgm:pt modelId="{C5E33BEC-890B-45A9-A45D-69D397F1406B}" type="pres">
      <dgm:prSet presAssocID="{54C41564-1E40-408D-A9CF-09BDC086A013}" presName="thickLine" presStyleLbl="alignNode1" presStyleIdx="4" presStyleCnt="5"/>
      <dgm:spPr/>
    </dgm:pt>
    <dgm:pt modelId="{D9BF4D2B-3A82-43BF-BDEE-A05CD0DC2E50}" type="pres">
      <dgm:prSet presAssocID="{54C41564-1E40-408D-A9CF-09BDC086A013}" presName="horz1" presStyleCnt="0"/>
      <dgm:spPr/>
    </dgm:pt>
    <dgm:pt modelId="{43F4EE66-F38F-4247-9B60-C94275EE01E1}" type="pres">
      <dgm:prSet presAssocID="{54C41564-1E40-408D-A9CF-09BDC086A013}" presName="tx1" presStyleLbl="revTx" presStyleIdx="8" presStyleCnt="10"/>
      <dgm:spPr/>
      <dgm:t>
        <a:bodyPr/>
        <a:lstStyle/>
        <a:p>
          <a:endParaRPr lang="es-VE"/>
        </a:p>
      </dgm:t>
    </dgm:pt>
    <dgm:pt modelId="{6B036B42-942F-4961-BD7C-DC4D9261184C}" type="pres">
      <dgm:prSet presAssocID="{54C41564-1E40-408D-A9CF-09BDC086A013}" presName="vert1" presStyleCnt="0"/>
      <dgm:spPr/>
    </dgm:pt>
    <dgm:pt modelId="{B651AA12-BA15-40B6-B675-873F4CB2F027}" type="pres">
      <dgm:prSet presAssocID="{BF74F354-28EC-4A5E-806D-8FAE7AA9B1CD}" presName="vertSpace2a" presStyleCnt="0"/>
      <dgm:spPr/>
    </dgm:pt>
    <dgm:pt modelId="{D2D11064-F731-4CA5-9E36-EAB32C2ABE23}" type="pres">
      <dgm:prSet presAssocID="{BF74F354-28EC-4A5E-806D-8FAE7AA9B1CD}" presName="horz2" presStyleCnt="0"/>
      <dgm:spPr/>
    </dgm:pt>
    <dgm:pt modelId="{FB5A448C-5DA9-4085-A194-008F71869E8D}" type="pres">
      <dgm:prSet presAssocID="{BF74F354-28EC-4A5E-806D-8FAE7AA9B1CD}" presName="horzSpace2" presStyleCnt="0"/>
      <dgm:spPr/>
    </dgm:pt>
    <dgm:pt modelId="{B891C041-6CC0-48D5-BC84-4503FB666154}" type="pres">
      <dgm:prSet presAssocID="{BF74F354-28EC-4A5E-806D-8FAE7AA9B1CD}" presName="tx2" presStyleLbl="revTx" presStyleIdx="9" presStyleCnt="10"/>
      <dgm:spPr/>
      <dgm:t>
        <a:bodyPr/>
        <a:lstStyle/>
        <a:p>
          <a:endParaRPr lang="es-ES"/>
        </a:p>
      </dgm:t>
    </dgm:pt>
    <dgm:pt modelId="{2C4D9631-869C-49A6-9930-09ACC439C2E6}" type="pres">
      <dgm:prSet presAssocID="{BF74F354-28EC-4A5E-806D-8FAE7AA9B1CD}" presName="vert2" presStyleCnt="0"/>
      <dgm:spPr/>
    </dgm:pt>
    <dgm:pt modelId="{C93D59B1-0775-458B-BCBC-C2F419422ECD}" type="pres">
      <dgm:prSet presAssocID="{BF74F354-28EC-4A5E-806D-8FAE7AA9B1CD}" presName="thinLine2b" presStyleLbl="callout" presStyleIdx="4" presStyleCnt="5"/>
      <dgm:spPr/>
    </dgm:pt>
    <dgm:pt modelId="{5777C541-349A-4A85-9B01-29E32CD6B3CC}" type="pres">
      <dgm:prSet presAssocID="{BF74F354-28EC-4A5E-806D-8FAE7AA9B1CD}" presName="vertSpace2b" presStyleCnt="0"/>
      <dgm:spPr/>
    </dgm:pt>
  </dgm:ptLst>
  <dgm:cxnLst>
    <dgm:cxn modelId="{80FEAEB2-9A02-4540-A989-0B0693D527F5}" type="presOf" srcId="{1EE969AC-3188-43FB-BCBD-A0F6F68BE902}" destId="{4EA0CE92-EBBC-46DE-B078-E2BE085E36F2}" srcOrd="0" destOrd="0" presId="urn:microsoft.com/office/officeart/2008/layout/LinedList"/>
    <dgm:cxn modelId="{DCD42A74-6BFF-46D0-BEBE-CB3F5318D512}" srcId="{1F51F3AD-D070-4139-8BCF-78955E0A67E4}" destId="{54C41564-1E40-408D-A9CF-09BDC086A013}" srcOrd="4" destOrd="0" parTransId="{773B1F62-8AB7-4A07-9A5A-6DE69AA1C01D}" sibTransId="{3CDF395E-3763-431F-8E98-8C1EA5580E9C}"/>
    <dgm:cxn modelId="{6373500B-355C-46D8-AA71-4A39384623F8}" srcId="{1F51F3AD-D070-4139-8BCF-78955E0A67E4}" destId="{1A32F361-EC65-418B-A82F-EB7BDC2C8576}" srcOrd="3" destOrd="0" parTransId="{93B73B01-8951-4FB6-A703-FA0B034F67E4}" sibTransId="{A6D2B74F-F7C9-43D6-9DB0-EEA2C559D6F6}"/>
    <dgm:cxn modelId="{2025B563-9A41-4004-991B-21941BC62D32}" srcId="{FC20D1BF-F01E-4C78-AABC-401654E82E87}" destId="{564B772D-DE01-4155-B2C7-BFF656F530FB}" srcOrd="0" destOrd="0" parTransId="{6EF375DC-429E-498E-B045-EB28E6196489}" sibTransId="{8694AD5F-3024-49F1-9C8D-6F5ACB4969DC}"/>
    <dgm:cxn modelId="{4894376B-2769-421A-91BA-2DFB9B4B0145}" type="presOf" srcId="{54C41564-1E40-408D-A9CF-09BDC086A013}" destId="{43F4EE66-F38F-4247-9B60-C94275EE01E1}" srcOrd="0" destOrd="0" presId="urn:microsoft.com/office/officeart/2008/layout/LinedList"/>
    <dgm:cxn modelId="{5DF138BF-5883-4386-BD65-8BDB08676D30}" srcId="{E590EBB1-75CE-40B8-96E9-60A1DBBBAD3A}" destId="{10CE101F-715F-4A43-8F25-1B89ADC3879C}" srcOrd="0" destOrd="0" parTransId="{4FC67DA1-1100-4A61-BD64-636F4BEF271B}" sibTransId="{88FD9B06-0A89-4213-8628-87FEFF775700}"/>
    <dgm:cxn modelId="{5BF7E775-75DD-4D10-98C0-8017ED7894D9}" srcId="{1A32F361-EC65-418B-A82F-EB7BDC2C8576}" destId="{E124E3DA-7A60-44EE-A724-A92704D3F51B}" srcOrd="0" destOrd="0" parTransId="{CB97B4BC-C885-4660-BD90-195DDEA3FA30}" sibTransId="{14D7C2DF-7F85-4420-AA3D-61E33C20B328}"/>
    <dgm:cxn modelId="{2077F440-19FA-4D69-BE26-E8E0D115CA48}" srcId="{8D944DE2-DEFD-476A-A81E-A07F570B3525}" destId="{1EE969AC-3188-43FB-BCBD-A0F6F68BE902}" srcOrd="0" destOrd="0" parTransId="{A39421BC-7CDF-4869-9434-1BA7CE2DC9CB}" sibTransId="{5DAB2CA5-AF77-4E28-B7AE-2EC1F9C0F29A}"/>
    <dgm:cxn modelId="{2DE5C2A3-2B53-4715-A011-65145D47B194}" type="presOf" srcId="{BF74F354-28EC-4A5E-806D-8FAE7AA9B1CD}" destId="{B891C041-6CC0-48D5-BC84-4503FB666154}" srcOrd="0" destOrd="0" presId="urn:microsoft.com/office/officeart/2008/layout/LinedList"/>
    <dgm:cxn modelId="{F5F8D616-F0E8-42AD-9E8C-52043EDBC7B0}" srcId="{1F51F3AD-D070-4139-8BCF-78955E0A67E4}" destId="{8D944DE2-DEFD-476A-A81E-A07F570B3525}" srcOrd="2" destOrd="0" parTransId="{EC4410D5-257B-4D71-A9A9-A011B53A2FB2}" sibTransId="{7B0BEC10-C1C6-4B14-BE04-CF94BE4A9C1E}"/>
    <dgm:cxn modelId="{12C3FAEE-04CA-4C4B-8AB7-5A3FF509616B}" type="presOf" srcId="{E590EBB1-75CE-40B8-96E9-60A1DBBBAD3A}" destId="{6695F442-390E-45D0-9874-B80BE50A34DB}" srcOrd="0" destOrd="0" presId="urn:microsoft.com/office/officeart/2008/layout/LinedList"/>
    <dgm:cxn modelId="{81E24CC8-5F86-4CD1-90AB-D549C0CDBE27}" srcId="{1F51F3AD-D070-4139-8BCF-78955E0A67E4}" destId="{E590EBB1-75CE-40B8-96E9-60A1DBBBAD3A}" srcOrd="1" destOrd="0" parTransId="{9EDE5796-10F5-48EA-860A-66E4439DA1A8}" sibTransId="{4201389B-7476-4086-88B9-9E81B79BF9A8}"/>
    <dgm:cxn modelId="{4805648F-FB2A-4572-8E2F-B09E906F5A2C}" type="presOf" srcId="{1A32F361-EC65-418B-A82F-EB7BDC2C8576}" destId="{34837BB8-6E4C-4BAF-A638-78DE52044A8B}" srcOrd="0" destOrd="0" presId="urn:microsoft.com/office/officeart/2008/layout/LinedList"/>
    <dgm:cxn modelId="{07089E5B-CAE2-4E16-99D1-2398B0B868AB}" srcId="{54C41564-1E40-408D-A9CF-09BDC086A013}" destId="{BF74F354-28EC-4A5E-806D-8FAE7AA9B1CD}" srcOrd="0" destOrd="0" parTransId="{5113CBA5-F0D4-4902-BFCE-5CFF1FFE7B90}" sibTransId="{2143039E-60CA-4B8E-8D7D-B0A23CCEB6C8}"/>
    <dgm:cxn modelId="{7B8832FB-9B1E-4C7D-83BB-4F1BA6E1FC16}" type="presOf" srcId="{10CE101F-715F-4A43-8F25-1B89ADC3879C}" destId="{A2287591-A33E-4500-8E3B-B40D947ECD2A}" srcOrd="0" destOrd="0" presId="urn:microsoft.com/office/officeart/2008/layout/LinedList"/>
    <dgm:cxn modelId="{B0AA7F5A-2725-49EF-A527-523F884CCB50}" type="presOf" srcId="{FC20D1BF-F01E-4C78-AABC-401654E82E87}" destId="{388CF44F-D98F-4A56-9CB1-8C23C5564834}" srcOrd="0" destOrd="0" presId="urn:microsoft.com/office/officeart/2008/layout/LinedList"/>
    <dgm:cxn modelId="{B35C3E76-AB0A-4F19-83FD-BC91C80A2A7B}" srcId="{1F51F3AD-D070-4139-8BCF-78955E0A67E4}" destId="{FC20D1BF-F01E-4C78-AABC-401654E82E87}" srcOrd="0" destOrd="0" parTransId="{6FD9D7A1-F83F-438E-BA0C-938060CCAFC0}" sibTransId="{285F58E4-956A-4950-8F41-C156AB3FE085}"/>
    <dgm:cxn modelId="{1B04EEF5-3A80-4AEC-9B83-AC86EC0B3AD9}" type="presOf" srcId="{E124E3DA-7A60-44EE-A724-A92704D3F51B}" destId="{73494E24-1573-41DD-9299-5C4BF7976E7E}" srcOrd="0" destOrd="0" presId="urn:microsoft.com/office/officeart/2008/layout/LinedList"/>
    <dgm:cxn modelId="{881900B5-1D65-496E-BC92-FC85190F3D64}" type="presOf" srcId="{564B772D-DE01-4155-B2C7-BFF656F530FB}" destId="{5A8DFB92-03F8-4095-BE32-071817880AAD}" srcOrd="0" destOrd="0" presId="urn:microsoft.com/office/officeart/2008/layout/LinedList"/>
    <dgm:cxn modelId="{1774139E-DF64-4E9D-BF2B-71457C031005}" type="presOf" srcId="{8D944DE2-DEFD-476A-A81E-A07F570B3525}" destId="{6D3FCB3A-4799-4ED6-855B-8B9013C17E9C}" srcOrd="0" destOrd="0" presId="urn:microsoft.com/office/officeart/2008/layout/LinedList"/>
    <dgm:cxn modelId="{8698D797-0548-43F4-8B24-74CCBC9FBAF6}" type="presOf" srcId="{1F51F3AD-D070-4139-8BCF-78955E0A67E4}" destId="{DF1AA53D-D34D-46DB-BA40-ACE955865882}" srcOrd="0" destOrd="0" presId="urn:microsoft.com/office/officeart/2008/layout/LinedList"/>
    <dgm:cxn modelId="{8F9A450D-653D-45FA-A7D0-3221BD1616FE}" type="presParOf" srcId="{DF1AA53D-D34D-46DB-BA40-ACE955865882}" destId="{2DD3F69D-6726-4908-8618-F18C1715EB40}" srcOrd="0" destOrd="0" presId="urn:microsoft.com/office/officeart/2008/layout/LinedList"/>
    <dgm:cxn modelId="{855DDF2D-338D-43D2-B976-1DF6E704E271}" type="presParOf" srcId="{DF1AA53D-D34D-46DB-BA40-ACE955865882}" destId="{53E63AA0-EAA7-4452-99C2-A8592D92B976}" srcOrd="1" destOrd="0" presId="urn:microsoft.com/office/officeart/2008/layout/LinedList"/>
    <dgm:cxn modelId="{054E8050-1978-4444-B627-C746E7619F5D}" type="presParOf" srcId="{53E63AA0-EAA7-4452-99C2-A8592D92B976}" destId="{388CF44F-D98F-4A56-9CB1-8C23C5564834}" srcOrd="0" destOrd="0" presId="urn:microsoft.com/office/officeart/2008/layout/LinedList"/>
    <dgm:cxn modelId="{D1E90752-7BC4-4EB5-928C-F924B733AAEA}" type="presParOf" srcId="{53E63AA0-EAA7-4452-99C2-A8592D92B976}" destId="{42DF7FD6-4528-4724-8D63-F436ADD61FC7}" srcOrd="1" destOrd="0" presId="urn:microsoft.com/office/officeart/2008/layout/LinedList"/>
    <dgm:cxn modelId="{9ECE8BF5-5916-4B68-A992-BFE56E32E4A9}" type="presParOf" srcId="{42DF7FD6-4528-4724-8D63-F436ADD61FC7}" destId="{ACB214B3-6E2B-4ED4-BFB0-E873D4F6BF46}" srcOrd="0" destOrd="0" presId="urn:microsoft.com/office/officeart/2008/layout/LinedList"/>
    <dgm:cxn modelId="{E89D61CA-5D29-45E8-A582-640CD9295DA0}" type="presParOf" srcId="{42DF7FD6-4528-4724-8D63-F436ADD61FC7}" destId="{F0747604-BCFD-4BC8-B9C5-D3FE0F8E4625}" srcOrd="1" destOrd="0" presId="urn:microsoft.com/office/officeart/2008/layout/LinedList"/>
    <dgm:cxn modelId="{B0992364-5492-446A-826E-EAF3608745AF}" type="presParOf" srcId="{F0747604-BCFD-4BC8-B9C5-D3FE0F8E4625}" destId="{38C79F24-1DC6-464B-B05D-069A7F3C6311}" srcOrd="0" destOrd="0" presId="urn:microsoft.com/office/officeart/2008/layout/LinedList"/>
    <dgm:cxn modelId="{0959E417-DBD1-400D-8371-32977D5EFFAE}" type="presParOf" srcId="{F0747604-BCFD-4BC8-B9C5-D3FE0F8E4625}" destId="{5A8DFB92-03F8-4095-BE32-071817880AAD}" srcOrd="1" destOrd="0" presId="urn:microsoft.com/office/officeart/2008/layout/LinedList"/>
    <dgm:cxn modelId="{9320EECD-FA04-4092-8FF1-E64DEA129ACA}" type="presParOf" srcId="{F0747604-BCFD-4BC8-B9C5-D3FE0F8E4625}" destId="{A48AE6D2-23C2-467A-AD35-231D619A6E2C}" srcOrd="2" destOrd="0" presId="urn:microsoft.com/office/officeart/2008/layout/LinedList"/>
    <dgm:cxn modelId="{3610E85C-3FD9-4E75-BC7D-740F700170CC}" type="presParOf" srcId="{42DF7FD6-4528-4724-8D63-F436ADD61FC7}" destId="{18904A6A-DA5D-42FA-A8A9-C71705C33704}" srcOrd="2" destOrd="0" presId="urn:microsoft.com/office/officeart/2008/layout/LinedList"/>
    <dgm:cxn modelId="{30B78D0F-901E-4ECC-B718-02849B5EFC14}" type="presParOf" srcId="{42DF7FD6-4528-4724-8D63-F436ADD61FC7}" destId="{F693060F-D34F-4FF1-9958-C4DD5B3C6324}" srcOrd="3" destOrd="0" presId="urn:microsoft.com/office/officeart/2008/layout/LinedList"/>
    <dgm:cxn modelId="{90B95128-FFB7-4811-A720-394492532E26}" type="presParOf" srcId="{DF1AA53D-D34D-46DB-BA40-ACE955865882}" destId="{11A2527A-B053-4C67-AF68-A0968A2F7A2E}" srcOrd="2" destOrd="0" presId="urn:microsoft.com/office/officeart/2008/layout/LinedList"/>
    <dgm:cxn modelId="{44A35E62-6E1C-4D8C-BC08-D1050C15DC40}" type="presParOf" srcId="{DF1AA53D-D34D-46DB-BA40-ACE955865882}" destId="{271D723D-CA1E-42CD-B9E2-52DAF1758055}" srcOrd="3" destOrd="0" presId="urn:microsoft.com/office/officeart/2008/layout/LinedList"/>
    <dgm:cxn modelId="{C631362B-6F9C-4171-A921-7A79C600B5D7}" type="presParOf" srcId="{271D723D-CA1E-42CD-B9E2-52DAF1758055}" destId="{6695F442-390E-45D0-9874-B80BE50A34DB}" srcOrd="0" destOrd="0" presId="urn:microsoft.com/office/officeart/2008/layout/LinedList"/>
    <dgm:cxn modelId="{DD5A826C-CC3A-494C-8A34-DA026B8D67E6}" type="presParOf" srcId="{271D723D-CA1E-42CD-B9E2-52DAF1758055}" destId="{65AF1CFE-2328-479D-A68B-722669E90E53}" srcOrd="1" destOrd="0" presId="urn:microsoft.com/office/officeart/2008/layout/LinedList"/>
    <dgm:cxn modelId="{81980F10-E1BD-4496-815C-40F128569465}" type="presParOf" srcId="{65AF1CFE-2328-479D-A68B-722669E90E53}" destId="{456A068A-830C-4870-87D0-77B973CA37AC}" srcOrd="0" destOrd="0" presId="urn:microsoft.com/office/officeart/2008/layout/LinedList"/>
    <dgm:cxn modelId="{11F883B6-FE42-46C9-ACA8-411362A25E27}" type="presParOf" srcId="{65AF1CFE-2328-479D-A68B-722669E90E53}" destId="{6A919984-4177-4C99-A4C2-C1F55690100F}" srcOrd="1" destOrd="0" presId="urn:microsoft.com/office/officeart/2008/layout/LinedList"/>
    <dgm:cxn modelId="{C07CB32F-2D9F-4AA4-8FDD-CBC8BE130F56}" type="presParOf" srcId="{6A919984-4177-4C99-A4C2-C1F55690100F}" destId="{D8C980C3-5363-4FA5-A968-B0341B4894D9}" srcOrd="0" destOrd="0" presId="urn:microsoft.com/office/officeart/2008/layout/LinedList"/>
    <dgm:cxn modelId="{1F491A91-F7B6-4B7A-B309-D0A2F6959C1E}" type="presParOf" srcId="{6A919984-4177-4C99-A4C2-C1F55690100F}" destId="{A2287591-A33E-4500-8E3B-B40D947ECD2A}" srcOrd="1" destOrd="0" presId="urn:microsoft.com/office/officeart/2008/layout/LinedList"/>
    <dgm:cxn modelId="{3AF5BBC3-86CA-4450-ABC6-4A739BA56110}" type="presParOf" srcId="{6A919984-4177-4C99-A4C2-C1F55690100F}" destId="{105EF7BF-1613-45B7-B0AE-52EA18361909}" srcOrd="2" destOrd="0" presId="urn:microsoft.com/office/officeart/2008/layout/LinedList"/>
    <dgm:cxn modelId="{FC5BCEE8-F6F5-41AD-9626-9E5B163417AC}" type="presParOf" srcId="{65AF1CFE-2328-479D-A68B-722669E90E53}" destId="{9AD5FCE9-0AA6-444B-87A1-D9E62C5F5298}" srcOrd="2" destOrd="0" presId="urn:microsoft.com/office/officeart/2008/layout/LinedList"/>
    <dgm:cxn modelId="{E5DD6CC0-3158-4726-A1D2-ADA6B6DB0384}" type="presParOf" srcId="{65AF1CFE-2328-479D-A68B-722669E90E53}" destId="{616DEFFE-B534-49F5-A9AC-8DC025822FF8}" srcOrd="3" destOrd="0" presId="urn:microsoft.com/office/officeart/2008/layout/LinedList"/>
    <dgm:cxn modelId="{E7EA07C3-045A-4CC8-A539-9BADC3EC73E0}" type="presParOf" srcId="{DF1AA53D-D34D-46DB-BA40-ACE955865882}" destId="{D4448F19-0D80-464E-85CF-0B21E931E3FD}" srcOrd="4" destOrd="0" presId="urn:microsoft.com/office/officeart/2008/layout/LinedList"/>
    <dgm:cxn modelId="{3E125CA4-93EF-4384-B0FA-12D02C3A6AF7}" type="presParOf" srcId="{DF1AA53D-D34D-46DB-BA40-ACE955865882}" destId="{FC6F14FD-7B64-4DC7-AA72-95597B49A6C7}" srcOrd="5" destOrd="0" presId="urn:microsoft.com/office/officeart/2008/layout/LinedList"/>
    <dgm:cxn modelId="{8E0E7C97-C539-4BD1-BD58-77B29DA1185C}" type="presParOf" srcId="{FC6F14FD-7B64-4DC7-AA72-95597B49A6C7}" destId="{6D3FCB3A-4799-4ED6-855B-8B9013C17E9C}" srcOrd="0" destOrd="0" presId="urn:microsoft.com/office/officeart/2008/layout/LinedList"/>
    <dgm:cxn modelId="{D21E4F60-C149-47CC-AC87-3B54B462DF51}" type="presParOf" srcId="{FC6F14FD-7B64-4DC7-AA72-95597B49A6C7}" destId="{D67B36FA-16FC-42E7-871D-0847C4FD832B}" srcOrd="1" destOrd="0" presId="urn:microsoft.com/office/officeart/2008/layout/LinedList"/>
    <dgm:cxn modelId="{D57214B3-20BE-462D-98EB-018B4CC66BD5}" type="presParOf" srcId="{D67B36FA-16FC-42E7-871D-0847C4FD832B}" destId="{4ECC298A-43C6-4B57-BD3B-9B164D31E851}" srcOrd="0" destOrd="0" presId="urn:microsoft.com/office/officeart/2008/layout/LinedList"/>
    <dgm:cxn modelId="{D8F70565-2ED2-4540-9ECE-FE047A8C9C58}" type="presParOf" srcId="{D67B36FA-16FC-42E7-871D-0847C4FD832B}" destId="{B52A491E-E813-4B8E-875A-AF5640138B1E}" srcOrd="1" destOrd="0" presId="urn:microsoft.com/office/officeart/2008/layout/LinedList"/>
    <dgm:cxn modelId="{98A4CDEE-1800-4E3A-9241-D49C3AE0C66D}" type="presParOf" srcId="{B52A491E-E813-4B8E-875A-AF5640138B1E}" destId="{E1F34EC8-2A3E-44AC-8789-B099C960A076}" srcOrd="0" destOrd="0" presId="urn:microsoft.com/office/officeart/2008/layout/LinedList"/>
    <dgm:cxn modelId="{2B1BA59E-ABD0-4183-962A-B61BEB600587}" type="presParOf" srcId="{B52A491E-E813-4B8E-875A-AF5640138B1E}" destId="{4EA0CE92-EBBC-46DE-B078-E2BE085E36F2}" srcOrd="1" destOrd="0" presId="urn:microsoft.com/office/officeart/2008/layout/LinedList"/>
    <dgm:cxn modelId="{2C135949-645E-43D6-B82A-5D9B8C663ED1}" type="presParOf" srcId="{B52A491E-E813-4B8E-875A-AF5640138B1E}" destId="{7A80FA22-83D4-45E3-B346-AC8A5856807E}" srcOrd="2" destOrd="0" presId="urn:microsoft.com/office/officeart/2008/layout/LinedList"/>
    <dgm:cxn modelId="{9C672D60-99BD-4C05-AE45-8C6D8E39A30F}" type="presParOf" srcId="{D67B36FA-16FC-42E7-871D-0847C4FD832B}" destId="{3F51E568-AD96-4F95-A202-879F985FEEB3}" srcOrd="2" destOrd="0" presId="urn:microsoft.com/office/officeart/2008/layout/LinedList"/>
    <dgm:cxn modelId="{B9FC4E2C-682A-4F9F-8C55-FDA7BF2D6EA6}" type="presParOf" srcId="{D67B36FA-16FC-42E7-871D-0847C4FD832B}" destId="{489A5876-175A-48D3-9B6A-EC8D1D6687F3}" srcOrd="3" destOrd="0" presId="urn:microsoft.com/office/officeart/2008/layout/LinedList"/>
    <dgm:cxn modelId="{1198EF8E-6633-4D66-AA5A-35480616C851}" type="presParOf" srcId="{DF1AA53D-D34D-46DB-BA40-ACE955865882}" destId="{4444C422-4B45-4151-A00C-B4E0757E70AF}" srcOrd="6" destOrd="0" presId="urn:microsoft.com/office/officeart/2008/layout/LinedList"/>
    <dgm:cxn modelId="{B8D84CE8-8A4A-40CC-A79D-73A92C15F85E}" type="presParOf" srcId="{DF1AA53D-D34D-46DB-BA40-ACE955865882}" destId="{8EF345D8-90A7-4F37-A4CA-C73ABE6CB13B}" srcOrd="7" destOrd="0" presId="urn:microsoft.com/office/officeart/2008/layout/LinedList"/>
    <dgm:cxn modelId="{94B0AB06-3C4B-47B7-B38F-15ED230488AD}" type="presParOf" srcId="{8EF345D8-90A7-4F37-A4CA-C73ABE6CB13B}" destId="{34837BB8-6E4C-4BAF-A638-78DE52044A8B}" srcOrd="0" destOrd="0" presId="urn:microsoft.com/office/officeart/2008/layout/LinedList"/>
    <dgm:cxn modelId="{510DF723-EE7D-4AC3-99E2-FA7D331B08E6}" type="presParOf" srcId="{8EF345D8-90A7-4F37-A4CA-C73ABE6CB13B}" destId="{32095D4A-0FF9-40AD-867A-E9EEB2085201}" srcOrd="1" destOrd="0" presId="urn:microsoft.com/office/officeart/2008/layout/LinedList"/>
    <dgm:cxn modelId="{9E83B2D5-6D56-48E5-8E66-6150316800EF}" type="presParOf" srcId="{32095D4A-0FF9-40AD-867A-E9EEB2085201}" destId="{82DEE3C3-EFE8-4F67-A15A-01821E9AB46E}" srcOrd="0" destOrd="0" presId="urn:microsoft.com/office/officeart/2008/layout/LinedList"/>
    <dgm:cxn modelId="{0A55356C-6B1E-4EB8-BBF9-A1E1ADF20187}" type="presParOf" srcId="{32095D4A-0FF9-40AD-867A-E9EEB2085201}" destId="{A74D2B09-F11D-4EF6-A049-A0FD3B81EE60}" srcOrd="1" destOrd="0" presId="urn:microsoft.com/office/officeart/2008/layout/LinedList"/>
    <dgm:cxn modelId="{50992787-8FCD-4B9A-8D00-64841069E14A}" type="presParOf" srcId="{A74D2B09-F11D-4EF6-A049-A0FD3B81EE60}" destId="{291472FF-7E18-4D27-AC1D-098B581428AD}" srcOrd="0" destOrd="0" presId="urn:microsoft.com/office/officeart/2008/layout/LinedList"/>
    <dgm:cxn modelId="{95E016C1-3A99-41A8-9637-FE7A813A9B30}" type="presParOf" srcId="{A74D2B09-F11D-4EF6-A049-A0FD3B81EE60}" destId="{73494E24-1573-41DD-9299-5C4BF7976E7E}" srcOrd="1" destOrd="0" presId="urn:microsoft.com/office/officeart/2008/layout/LinedList"/>
    <dgm:cxn modelId="{91AE5ADE-C511-4058-BB3A-7BEC7122261E}" type="presParOf" srcId="{A74D2B09-F11D-4EF6-A049-A0FD3B81EE60}" destId="{074F668C-3013-4EFD-917D-059CD208C43B}" srcOrd="2" destOrd="0" presId="urn:microsoft.com/office/officeart/2008/layout/LinedList"/>
    <dgm:cxn modelId="{C15B64E4-949D-421D-990C-42BA770E66E7}" type="presParOf" srcId="{32095D4A-0FF9-40AD-867A-E9EEB2085201}" destId="{31D3F191-F79F-4622-B818-E85AC398FF3C}" srcOrd="2" destOrd="0" presId="urn:microsoft.com/office/officeart/2008/layout/LinedList"/>
    <dgm:cxn modelId="{4E40149D-EB2D-489E-9F0F-BEA711A5D088}" type="presParOf" srcId="{32095D4A-0FF9-40AD-867A-E9EEB2085201}" destId="{291D76C5-5987-4456-8D34-5F33488651C6}" srcOrd="3" destOrd="0" presId="urn:microsoft.com/office/officeart/2008/layout/LinedList"/>
    <dgm:cxn modelId="{5F892A2A-574E-4378-BAA4-CB1E254BB6E3}" type="presParOf" srcId="{DF1AA53D-D34D-46DB-BA40-ACE955865882}" destId="{C5E33BEC-890B-45A9-A45D-69D397F1406B}" srcOrd="8" destOrd="0" presId="urn:microsoft.com/office/officeart/2008/layout/LinedList"/>
    <dgm:cxn modelId="{2779E891-3C25-4195-9784-67992484EFA7}" type="presParOf" srcId="{DF1AA53D-D34D-46DB-BA40-ACE955865882}" destId="{D9BF4D2B-3A82-43BF-BDEE-A05CD0DC2E50}" srcOrd="9" destOrd="0" presId="urn:microsoft.com/office/officeart/2008/layout/LinedList"/>
    <dgm:cxn modelId="{FB40E488-A8C1-4502-BF9D-64436FDDF918}" type="presParOf" srcId="{D9BF4D2B-3A82-43BF-BDEE-A05CD0DC2E50}" destId="{43F4EE66-F38F-4247-9B60-C94275EE01E1}" srcOrd="0" destOrd="0" presId="urn:microsoft.com/office/officeart/2008/layout/LinedList"/>
    <dgm:cxn modelId="{5725EB9D-D6ED-4A5F-A9EC-EA7CB64F1F69}" type="presParOf" srcId="{D9BF4D2B-3A82-43BF-BDEE-A05CD0DC2E50}" destId="{6B036B42-942F-4961-BD7C-DC4D9261184C}" srcOrd="1" destOrd="0" presId="urn:microsoft.com/office/officeart/2008/layout/LinedList"/>
    <dgm:cxn modelId="{A5C3F5D2-8A99-4AFD-8AF4-815541D46F85}" type="presParOf" srcId="{6B036B42-942F-4961-BD7C-DC4D9261184C}" destId="{B651AA12-BA15-40B6-B675-873F4CB2F027}" srcOrd="0" destOrd="0" presId="urn:microsoft.com/office/officeart/2008/layout/LinedList"/>
    <dgm:cxn modelId="{1467AB68-F75C-4DE1-80CF-959717577216}" type="presParOf" srcId="{6B036B42-942F-4961-BD7C-DC4D9261184C}" destId="{D2D11064-F731-4CA5-9E36-EAB32C2ABE23}" srcOrd="1" destOrd="0" presId="urn:microsoft.com/office/officeart/2008/layout/LinedList"/>
    <dgm:cxn modelId="{BE99175A-3AE3-4783-98E4-640BAFC27EE4}" type="presParOf" srcId="{D2D11064-F731-4CA5-9E36-EAB32C2ABE23}" destId="{FB5A448C-5DA9-4085-A194-008F71869E8D}" srcOrd="0" destOrd="0" presId="urn:microsoft.com/office/officeart/2008/layout/LinedList"/>
    <dgm:cxn modelId="{BED96E2E-F902-4EDA-A78D-209C4249D5C9}" type="presParOf" srcId="{D2D11064-F731-4CA5-9E36-EAB32C2ABE23}" destId="{B891C041-6CC0-48D5-BC84-4503FB666154}" srcOrd="1" destOrd="0" presId="urn:microsoft.com/office/officeart/2008/layout/LinedList"/>
    <dgm:cxn modelId="{19580F8F-47FB-4555-94F7-92DE9146A0FC}" type="presParOf" srcId="{D2D11064-F731-4CA5-9E36-EAB32C2ABE23}" destId="{2C4D9631-869C-49A6-9930-09ACC439C2E6}" srcOrd="2" destOrd="0" presId="urn:microsoft.com/office/officeart/2008/layout/LinedList"/>
    <dgm:cxn modelId="{A9E0E8B4-D575-4A8B-BFCD-F3A9B0EBE8DF}" type="presParOf" srcId="{6B036B42-942F-4961-BD7C-DC4D9261184C}" destId="{C93D59B1-0775-458B-BCBC-C2F419422ECD}" srcOrd="2" destOrd="0" presId="urn:microsoft.com/office/officeart/2008/layout/LinedList"/>
    <dgm:cxn modelId="{79C07C50-F19C-4BBB-ADA5-ED020AA80EED}" type="presParOf" srcId="{6B036B42-942F-4961-BD7C-DC4D9261184C}" destId="{5777C541-349A-4A85-9B01-29E32CD6B3C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51F3AD-D070-4139-8BCF-78955E0A67E4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FC20D1BF-F01E-4C78-AABC-401654E82E87}">
      <dgm:prSet phldrT="[Texto]"/>
      <dgm:spPr/>
      <dgm:t>
        <a:bodyPr/>
        <a:lstStyle/>
        <a:p>
          <a:r>
            <a:rPr lang="en-US" dirty="0" smtClean="0"/>
            <a:t>Corriente de corte de corto-circuito</a:t>
          </a:r>
          <a:endParaRPr lang="es-VE" dirty="0"/>
        </a:p>
      </dgm:t>
    </dgm:pt>
    <dgm:pt modelId="{6FD9D7A1-F83F-438E-BA0C-938060CCAFC0}" type="parTrans" cxnId="{B35C3E76-AB0A-4F19-83FD-BC91C80A2A7B}">
      <dgm:prSet/>
      <dgm:spPr/>
      <dgm:t>
        <a:bodyPr/>
        <a:lstStyle/>
        <a:p>
          <a:endParaRPr lang="es-VE"/>
        </a:p>
      </dgm:t>
    </dgm:pt>
    <dgm:pt modelId="{285F58E4-956A-4950-8F41-C156AB3FE085}" type="sibTrans" cxnId="{B35C3E76-AB0A-4F19-83FD-BC91C80A2A7B}">
      <dgm:prSet/>
      <dgm:spPr/>
      <dgm:t>
        <a:bodyPr/>
        <a:lstStyle/>
        <a:p>
          <a:endParaRPr lang="es-VE"/>
        </a:p>
      </dgm:t>
    </dgm:pt>
    <dgm:pt modelId="{E590EBB1-75CE-40B8-96E9-60A1DBBBAD3A}">
      <dgm:prSet phldrT="[Texto]"/>
      <dgm:spPr/>
      <dgm:t>
        <a:bodyPr/>
        <a:lstStyle/>
        <a:p>
          <a:r>
            <a:rPr lang="en-US" dirty="0" smtClean="0"/>
            <a:t>Corriente de corto-circuito máxima soportada</a:t>
          </a:r>
          <a:endParaRPr lang="es-VE" dirty="0"/>
        </a:p>
      </dgm:t>
    </dgm:pt>
    <dgm:pt modelId="{9EDE5796-10F5-48EA-860A-66E4439DA1A8}" type="parTrans" cxnId="{81E24CC8-5F86-4CD1-90AB-D549C0CDBE27}">
      <dgm:prSet/>
      <dgm:spPr/>
      <dgm:t>
        <a:bodyPr/>
        <a:lstStyle/>
        <a:p>
          <a:endParaRPr lang="es-VE"/>
        </a:p>
      </dgm:t>
    </dgm:pt>
    <dgm:pt modelId="{4201389B-7476-4086-88B9-9E81B79BF9A8}" type="sibTrans" cxnId="{81E24CC8-5F86-4CD1-90AB-D549C0CDBE27}">
      <dgm:prSet/>
      <dgm:spPr/>
      <dgm:t>
        <a:bodyPr/>
        <a:lstStyle/>
        <a:p>
          <a:endParaRPr lang="es-VE"/>
        </a:p>
      </dgm:t>
    </dgm:pt>
    <dgm:pt modelId="{564B772D-DE01-4155-B2C7-BFF656F530FB}">
      <dgm:prSet phldrT="[Texto]"/>
      <dgm:spPr/>
      <dgm:t>
        <a:bodyPr/>
        <a:lstStyle/>
        <a:p>
          <a:r>
            <a:rPr lang="en-US" dirty="0" smtClean="0"/>
            <a:t>20, 25, 31.5, 40, 50, 63 kA rms</a:t>
          </a:r>
          <a:endParaRPr lang="es-VE" dirty="0"/>
        </a:p>
      </dgm:t>
    </dgm:pt>
    <dgm:pt modelId="{6EF375DC-429E-498E-B045-EB28E6196489}" type="parTrans" cxnId="{2025B563-9A41-4004-991B-21941BC62D32}">
      <dgm:prSet/>
      <dgm:spPr/>
      <dgm:t>
        <a:bodyPr/>
        <a:lstStyle/>
        <a:p>
          <a:endParaRPr lang="es-VE"/>
        </a:p>
      </dgm:t>
    </dgm:pt>
    <dgm:pt modelId="{8694AD5F-3024-49F1-9C8D-6F5ACB4969DC}" type="sibTrans" cxnId="{2025B563-9A41-4004-991B-21941BC62D32}">
      <dgm:prSet/>
      <dgm:spPr/>
      <dgm:t>
        <a:bodyPr/>
        <a:lstStyle/>
        <a:p>
          <a:endParaRPr lang="es-VE"/>
        </a:p>
      </dgm:t>
    </dgm:pt>
    <dgm:pt modelId="{10CE101F-715F-4A43-8F25-1B89ADC3879C}">
      <dgm:prSet phldrT="[Texto]"/>
      <dgm:spPr/>
      <dgm:t>
        <a:bodyPr/>
        <a:lstStyle/>
        <a:p>
          <a:r>
            <a:rPr lang="en-US" dirty="0" smtClean="0"/>
            <a:t>Resistencia </a:t>
          </a:r>
          <a:r>
            <a:rPr lang="es-VE" noProof="0" dirty="0" smtClean="0"/>
            <a:t>mecánica</a:t>
          </a:r>
          <a:endParaRPr lang="es-VE" noProof="0" dirty="0"/>
        </a:p>
      </dgm:t>
    </dgm:pt>
    <dgm:pt modelId="{4FC67DA1-1100-4A61-BD64-636F4BEF271B}" type="parTrans" cxnId="{5DF138BF-5883-4386-BD65-8BDB08676D30}">
      <dgm:prSet/>
      <dgm:spPr/>
      <dgm:t>
        <a:bodyPr/>
        <a:lstStyle/>
        <a:p>
          <a:endParaRPr lang="es-VE"/>
        </a:p>
      </dgm:t>
    </dgm:pt>
    <dgm:pt modelId="{88FD9B06-0A89-4213-8628-87FEFF775700}" type="sibTrans" cxnId="{5DF138BF-5883-4386-BD65-8BDB08676D30}">
      <dgm:prSet/>
      <dgm:spPr/>
      <dgm:t>
        <a:bodyPr/>
        <a:lstStyle/>
        <a:p>
          <a:endParaRPr lang="es-VE"/>
        </a:p>
      </dgm:t>
    </dgm:pt>
    <dgm:pt modelId="{76736114-3AC6-46C2-8611-ACDD28D291E8}">
      <dgm:prSet phldrT="[Texto]"/>
      <dgm:spPr/>
      <dgm:t>
        <a:bodyPr/>
        <a:lstStyle/>
        <a:p>
          <a:r>
            <a:rPr lang="en-US" dirty="0" smtClean="0"/>
            <a:t>52, 65, 104, 130, 164 kA pico</a:t>
          </a:r>
          <a:endParaRPr lang="es-VE" dirty="0"/>
        </a:p>
      </dgm:t>
    </dgm:pt>
    <dgm:pt modelId="{1614272D-CDCA-48CB-B98F-A47DE2A26E34}" type="parTrans" cxnId="{A90C8AD6-9BEB-43AE-8CB7-D03679DDBE45}">
      <dgm:prSet/>
      <dgm:spPr/>
      <dgm:t>
        <a:bodyPr/>
        <a:lstStyle/>
        <a:p>
          <a:endParaRPr lang="es-VE"/>
        </a:p>
      </dgm:t>
    </dgm:pt>
    <dgm:pt modelId="{15235A00-164D-4F01-A034-8C54FC24680D}" type="sibTrans" cxnId="{A90C8AD6-9BEB-43AE-8CB7-D03679DDBE45}">
      <dgm:prSet/>
      <dgm:spPr/>
      <dgm:t>
        <a:bodyPr/>
        <a:lstStyle/>
        <a:p>
          <a:endParaRPr lang="es-VE"/>
        </a:p>
      </dgm:t>
    </dgm:pt>
    <dgm:pt modelId="{EE87E2C0-3159-4D00-8514-822839BFE567}">
      <dgm:prSet phldrT="[Texto]"/>
      <dgm:spPr/>
      <dgm:t>
        <a:bodyPr/>
        <a:lstStyle/>
        <a:p>
          <a:r>
            <a:rPr lang="en-US" dirty="0" smtClean="0"/>
            <a:t>Duración maxima nominal de corto-circuito (retraso permisible)</a:t>
          </a:r>
          <a:endParaRPr lang="es-VE" dirty="0"/>
        </a:p>
      </dgm:t>
    </dgm:pt>
    <dgm:pt modelId="{62CEA352-68E1-4968-8430-3AB39D873BA4}" type="parTrans" cxnId="{F7CA8744-C25E-4E25-84D8-7E73C761491A}">
      <dgm:prSet/>
      <dgm:spPr/>
      <dgm:t>
        <a:bodyPr/>
        <a:lstStyle/>
        <a:p>
          <a:endParaRPr lang="es-VE"/>
        </a:p>
      </dgm:t>
    </dgm:pt>
    <dgm:pt modelId="{6F58DBDA-FD3E-41F6-88AF-AB055732CB86}" type="sibTrans" cxnId="{F7CA8744-C25E-4E25-84D8-7E73C761491A}">
      <dgm:prSet/>
      <dgm:spPr/>
      <dgm:t>
        <a:bodyPr/>
        <a:lstStyle/>
        <a:p>
          <a:endParaRPr lang="es-VE"/>
        </a:p>
      </dgm:t>
    </dgm:pt>
    <dgm:pt modelId="{C5309430-A878-4C20-806A-8DA216AD8ADF}">
      <dgm:prSet phldrT="[Texto]"/>
      <dgm:spPr/>
      <dgm:t>
        <a:bodyPr/>
        <a:lstStyle/>
        <a:p>
          <a:r>
            <a:rPr lang="en-US" dirty="0" smtClean="0"/>
            <a:t>2000, 5000, 1000 operaciones</a:t>
          </a:r>
          <a:endParaRPr lang="es-VE" dirty="0"/>
        </a:p>
      </dgm:t>
    </dgm:pt>
    <dgm:pt modelId="{A6EF90FB-1EAE-4804-A8FE-29551427ED27}" type="parTrans" cxnId="{5411AE78-7D91-41E9-BCEA-B169EEE51E8F}">
      <dgm:prSet/>
      <dgm:spPr/>
      <dgm:t>
        <a:bodyPr/>
        <a:lstStyle/>
        <a:p>
          <a:endParaRPr lang="es-VE"/>
        </a:p>
      </dgm:t>
    </dgm:pt>
    <dgm:pt modelId="{89FD928C-E25E-455D-A324-DDD2DB1EB0BA}" type="sibTrans" cxnId="{5411AE78-7D91-41E9-BCEA-B169EEE51E8F}">
      <dgm:prSet/>
      <dgm:spPr/>
      <dgm:t>
        <a:bodyPr/>
        <a:lstStyle/>
        <a:p>
          <a:endParaRPr lang="es-VE"/>
        </a:p>
      </dgm:t>
    </dgm:pt>
    <dgm:pt modelId="{79C532C9-CF4C-4DF2-BA3F-DD47F5374DBD}">
      <dgm:prSet phldrT="[Texto]"/>
      <dgm:spPr/>
      <dgm:t>
        <a:bodyPr/>
        <a:lstStyle/>
        <a:p>
          <a:r>
            <a:rPr lang="en-US" dirty="0" smtClean="0"/>
            <a:t>2 segundos</a:t>
          </a:r>
          <a:endParaRPr lang="es-VE" dirty="0"/>
        </a:p>
      </dgm:t>
    </dgm:pt>
    <dgm:pt modelId="{01CD33D1-5266-4F93-9C85-CCF8C02D7926}" type="parTrans" cxnId="{637A7BED-003D-46D8-B77A-33495F16A4B2}">
      <dgm:prSet/>
      <dgm:spPr/>
      <dgm:t>
        <a:bodyPr/>
        <a:lstStyle/>
        <a:p>
          <a:endParaRPr lang="es-VE"/>
        </a:p>
      </dgm:t>
    </dgm:pt>
    <dgm:pt modelId="{94794AA5-820E-4DB4-8789-AF20411F4F4F}" type="sibTrans" cxnId="{637A7BED-003D-46D8-B77A-33495F16A4B2}">
      <dgm:prSet/>
      <dgm:spPr/>
      <dgm:t>
        <a:bodyPr/>
        <a:lstStyle/>
        <a:p>
          <a:endParaRPr lang="es-VE"/>
        </a:p>
      </dgm:t>
    </dgm:pt>
    <dgm:pt modelId="{DF1AA53D-D34D-46DB-BA40-ACE955865882}" type="pres">
      <dgm:prSet presAssocID="{1F51F3AD-D070-4139-8BCF-78955E0A67E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2DD3F69D-6726-4908-8618-F18C1715EB40}" type="pres">
      <dgm:prSet presAssocID="{FC20D1BF-F01E-4C78-AABC-401654E82E87}" presName="thickLine" presStyleLbl="alignNode1" presStyleIdx="0" presStyleCnt="4"/>
      <dgm:spPr/>
    </dgm:pt>
    <dgm:pt modelId="{53E63AA0-EAA7-4452-99C2-A8592D92B976}" type="pres">
      <dgm:prSet presAssocID="{FC20D1BF-F01E-4C78-AABC-401654E82E87}" presName="horz1" presStyleCnt="0"/>
      <dgm:spPr/>
    </dgm:pt>
    <dgm:pt modelId="{388CF44F-D98F-4A56-9CB1-8C23C5564834}" type="pres">
      <dgm:prSet presAssocID="{FC20D1BF-F01E-4C78-AABC-401654E82E87}" presName="tx1" presStyleLbl="revTx" presStyleIdx="0" presStyleCnt="8"/>
      <dgm:spPr/>
      <dgm:t>
        <a:bodyPr/>
        <a:lstStyle/>
        <a:p>
          <a:endParaRPr lang="es-VE"/>
        </a:p>
      </dgm:t>
    </dgm:pt>
    <dgm:pt modelId="{42DF7FD6-4528-4724-8D63-F436ADD61FC7}" type="pres">
      <dgm:prSet presAssocID="{FC20D1BF-F01E-4C78-AABC-401654E82E87}" presName="vert1" presStyleCnt="0"/>
      <dgm:spPr/>
    </dgm:pt>
    <dgm:pt modelId="{ACB214B3-6E2B-4ED4-BFB0-E873D4F6BF46}" type="pres">
      <dgm:prSet presAssocID="{564B772D-DE01-4155-B2C7-BFF656F530FB}" presName="vertSpace2a" presStyleCnt="0"/>
      <dgm:spPr/>
    </dgm:pt>
    <dgm:pt modelId="{F0747604-BCFD-4BC8-B9C5-D3FE0F8E4625}" type="pres">
      <dgm:prSet presAssocID="{564B772D-DE01-4155-B2C7-BFF656F530FB}" presName="horz2" presStyleCnt="0"/>
      <dgm:spPr/>
    </dgm:pt>
    <dgm:pt modelId="{38C79F24-1DC6-464B-B05D-069A7F3C6311}" type="pres">
      <dgm:prSet presAssocID="{564B772D-DE01-4155-B2C7-BFF656F530FB}" presName="horzSpace2" presStyleCnt="0"/>
      <dgm:spPr/>
    </dgm:pt>
    <dgm:pt modelId="{5A8DFB92-03F8-4095-BE32-071817880AAD}" type="pres">
      <dgm:prSet presAssocID="{564B772D-DE01-4155-B2C7-BFF656F530FB}" presName="tx2" presStyleLbl="revTx" presStyleIdx="1" presStyleCnt="8"/>
      <dgm:spPr/>
      <dgm:t>
        <a:bodyPr/>
        <a:lstStyle/>
        <a:p>
          <a:endParaRPr lang="es-VE"/>
        </a:p>
      </dgm:t>
    </dgm:pt>
    <dgm:pt modelId="{A48AE6D2-23C2-467A-AD35-231D619A6E2C}" type="pres">
      <dgm:prSet presAssocID="{564B772D-DE01-4155-B2C7-BFF656F530FB}" presName="vert2" presStyleCnt="0"/>
      <dgm:spPr/>
    </dgm:pt>
    <dgm:pt modelId="{18904A6A-DA5D-42FA-A8A9-C71705C33704}" type="pres">
      <dgm:prSet presAssocID="{564B772D-DE01-4155-B2C7-BFF656F530FB}" presName="thinLine2b" presStyleLbl="callout" presStyleIdx="0" presStyleCnt="4"/>
      <dgm:spPr/>
    </dgm:pt>
    <dgm:pt modelId="{F693060F-D34F-4FF1-9958-C4DD5B3C6324}" type="pres">
      <dgm:prSet presAssocID="{564B772D-DE01-4155-B2C7-BFF656F530FB}" presName="vertSpace2b" presStyleCnt="0"/>
      <dgm:spPr/>
    </dgm:pt>
    <dgm:pt modelId="{11A2527A-B053-4C67-AF68-A0968A2F7A2E}" type="pres">
      <dgm:prSet presAssocID="{E590EBB1-75CE-40B8-96E9-60A1DBBBAD3A}" presName="thickLine" presStyleLbl="alignNode1" presStyleIdx="1" presStyleCnt="4"/>
      <dgm:spPr/>
    </dgm:pt>
    <dgm:pt modelId="{271D723D-CA1E-42CD-B9E2-52DAF1758055}" type="pres">
      <dgm:prSet presAssocID="{E590EBB1-75CE-40B8-96E9-60A1DBBBAD3A}" presName="horz1" presStyleCnt="0"/>
      <dgm:spPr/>
    </dgm:pt>
    <dgm:pt modelId="{6695F442-390E-45D0-9874-B80BE50A34DB}" type="pres">
      <dgm:prSet presAssocID="{E590EBB1-75CE-40B8-96E9-60A1DBBBAD3A}" presName="tx1" presStyleLbl="revTx" presStyleIdx="2" presStyleCnt="8"/>
      <dgm:spPr/>
      <dgm:t>
        <a:bodyPr/>
        <a:lstStyle/>
        <a:p>
          <a:endParaRPr lang="es-VE"/>
        </a:p>
      </dgm:t>
    </dgm:pt>
    <dgm:pt modelId="{65AF1CFE-2328-479D-A68B-722669E90E53}" type="pres">
      <dgm:prSet presAssocID="{E590EBB1-75CE-40B8-96E9-60A1DBBBAD3A}" presName="vert1" presStyleCnt="0"/>
      <dgm:spPr/>
    </dgm:pt>
    <dgm:pt modelId="{46435CD2-AB60-4753-864C-508246C835D6}" type="pres">
      <dgm:prSet presAssocID="{76736114-3AC6-46C2-8611-ACDD28D291E8}" presName="vertSpace2a" presStyleCnt="0"/>
      <dgm:spPr/>
    </dgm:pt>
    <dgm:pt modelId="{5B197783-8CF5-4AB0-9112-693FED5E90D1}" type="pres">
      <dgm:prSet presAssocID="{76736114-3AC6-46C2-8611-ACDD28D291E8}" presName="horz2" presStyleCnt="0"/>
      <dgm:spPr/>
    </dgm:pt>
    <dgm:pt modelId="{317E2231-F732-489F-8342-7F5D25A3258F}" type="pres">
      <dgm:prSet presAssocID="{76736114-3AC6-46C2-8611-ACDD28D291E8}" presName="horzSpace2" presStyleCnt="0"/>
      <dgm:spPr/>
    </dgm:pt>
    <dgm:pt modelId="{6F53EF8B-33D0-4348-96A7-A69CAE5E2F6C}" type="pres">
      <dgm:prSet presAssocID="{76736114-3AC6-46C2-8611-ACDD28D291E8}" presName="tx2" presStyleLbl="revTx" presStyleIdx="3" presStyleCnt="8"/>
      <dgm:spPr/>
      <dgm:t>
        <a:bodyPr/>
        <a:lstStyle/>
        <a:p>
          <a:endParaRPr lang="es-ES"/>
        </a:p>
      </dgm:t>
    </dgm:pt>
    <dgm:pt modelId="{B2303D97-BB59-46AF-B1D8-A795405DC053}" type="pres">
      <dgm:prSet presAssocID="{76736114-3AC6-46C2-8611-ACDD28D291E8}" presName="vert2" presStyleCnt="0"/>
      <dgm:spPr/>
    </dgm:pt>
    <dgm:pt modelId="{0A9C7EB4-43BB-430C-9A54-3E35416669CE}" type="pres">
      <dgm:prSet presAssocID="{76736114-3AC6-46C2-8611-ACDD28D291E8}" presName="thinLine2b" presStyleLbl="callout" presStyleIdx="1" presStyleCnt="4"/>
      <dgm:spPr/>
    </dgm:pt>
    <dgm:pt modelId="{C132A88E-23A1-4148-80DB-1995AB1B4E7C}" type="pres">
      <dgm:prSet presAssocID="{76736114-3AC6-46C2-8611-ACDD28D291E8}" presName="vertSpace2b" presStyleCnt="0"/>
      <dgm:spPr/>
    </dgm:pt>
    <dgm:pt modelId="{F3728FDF-EBAC-4220-955D-0CB00F3F6EE0}" type="pres">
      <dgm:prSet presAssocID="{10CE101F-715F-4A43-8F25-1B89ADC3879C}" presName="thickLine" presStyleLbl="alignNode1" presStyleIdx="2" presStyleCnt="4"/>
      <dgm:spPr/>
    </dgm:pt>
    <dgm:pt modelId="{1D17E8C2-9832-4C00-9964-25F537FABFBD}" type="pres">
      <dgm:prSet presAssocID="{10CE101F-715F-4A43-8F25-1B89ADC3879C}" presName="horz1" presStyleCnt="0"/>
      <dgm:spPr/>
    </dgm:pt>
    <dgm:pt modelId="{6BB03021-56DE-4DF8-8651-9351B6985C83}" type="pres">
      <dgm:prSet presAssocID="{10CE101F-715F-4A43-8F25-1B89ADC3879C}" presName="tx1" presStyleLbl="revTx" presStyleIdx="4" presStyleCnt="8"/>
      <dgm:spPr/>
      <dgm:t>
        <a:bodyPr/>
        <a:lstStyle/>
        <a:p>
          <a:endParaRPr lang="es-ES"/>
        </a:p>
      </dgm:t>
    </dgm:pt>
    <dgm:pt modelId="{1A08AB38-56FA-4EC2-92FA-A693E7BDD36E}" type="pres">
      <dgm:prSet presAssocID="{10CE101F-715F-4A43-8F25-1B89ADC3879C}" presName="vert1" presStyleCnt="0"/>
      <dgm:spPr/>
    </dgm:pt>
    <dgm:pt modelId="{7DC6B98B-4574-4567-BC64-D10E7779419F}" type="pres">
      <dgm:prSet presAssocID="{C5309430-A878-4C20-806A-8DA216AD8ADF}" presName="vertSpace2a" presStyleCnt="0"/>
      <dgm:spPr/>
    </dgm:pt>
    <dgm:pt modelId="{26316456-D9E4-4913-AFC7-514C84150A6B}" type="pres">
      <dgm:prSet presAssocID="{C5309430-A878-4C20-806A-8DA216AD8ADF}" presName="horz2" presStyleCnt="0"/>
      <dgm:spPr/>
    </dgm:pt>
    <dgm:pt modelId="{BFA643E7-2BDA-463A-A17C-7480ADA5E34C}" type="pres">
      <dgm:prSet presAssocID="{C5309430-A878-4C20-806A-8DA216AD8ADF}" presName="horzSpace2" presStyleCnt="0"/>
      <dgm:spPr/>
    </dgm:pt>
    <dgm:pt modelId="{1B25BC55-31D7-4248-9633-AA0DE72D8FF6}" type="pres">
      <dgm:prSet presAssocID="{C5309430-A878-4C20-806A-8DA216AD8ADF}" presName="tx2" presStyleLbl="revTx" presStyleIdx="5" presStyleCnt="8"/>
      <dgm:spPr/>
      <dgm:t>
        <a:bodyPr/>
        <a:lstStyle/>
        <a:p>
          <a:endParaRPr lang="es-VE"/>
        </a:p>
      </dgm:t>
    </dgm:pt>
    <dgm:pt modelId="{3195E860-2927-4A79-9FAF-36594C031CF8}" type="pres">
      <dgm:prSet presAssocID="{C5309430-A878-4C20-806A-8DA216AD8ADF}" presName="vert2" presStyleCnt="0"/>
      <dgm:spPr/>
    </dgm:pt>
    <dgm:pt modelId="{6ADF5B00-09F1-46EE-9B31-233D0D733D77}" type="pres">
      <dgm:prSet presAssocID="{C5309430-A878-4C20-806A-8DA216AD8ADF}" presName="thinLine2b" presStyleLbl="callout" presStyleIdx="2" presStyleCnt="4"/>
      <dgm:spPr/>
    </dgm:pt>
    <dgm:pt modelId="{14375801-889F-4E41-989D-F820A3327345}" type="pres">
      <dgm:prSet presAssocID="{C5309430-A878-4C20-806A-8DA216AD8ADF}" presName="vertSpace2b" presStyleCnt="0"/>
      <dgm:spPr/>
    </dgm:pt>
    <dgm:pt modelId="{D9C02CF5-96DA-418A-811F-BD36259583A9}" type="pres">
      <dgm:prSet presAssocID="{EE87E2C0-3159-4D00-8514-822839BFE567}" presName="thickLine" presStyleLbl="alignNode1" presStyleIdx="3" presStyleCnt="4"/>
      <dgm:spPr/>
    </dgm:pt>
    <dgm:pt modelId="{BE36B136-C1E4-4B45-A851-ED92F9FF6FFF}" type="pres">
      <dgm:prSet presAssocID="{EE87E2C0-3159-4D00-8514-822839BFE567}" presName="horz1" presStyleCnt="0"/>
      <dgm:spPr/>
    </dgm:pt>
    <dgm:pt modelId="{31F17053-912C-4CE7-988C-CE49C31ED223}" type="pres">
      <dgm:prSet presAssocID="{EE87E2C0-3159-4D00-8514-822839BFE567}" presName="tx1" presStyleLbl="revTx" presStyleIdx="6" presStyleCnt="8"/>
      <dgm:spPr/>
      <dgm:t>
        <a:bodyPr/>
        <a:lstStyle/>
        <a:p>
          <a:endParaRPr lang="es-VE"/>
        </a:p>
      </dgm:t>
    </dgm:pt>
    <dgm:pt modelId="{E09BB231-4224-48F2-89A0-BFA75B9109D2}" type="pres">
      <dgm:prSet presAssocID="{EE87E2C0-3159-4D00-8514-822839BFE567}" presName="vert1" presStyleCnt="0"/>
      <dgm:spPr/>
    </dgm:pt>
    <dgm:pt modelId="{BD508FDD-870A-4ACC-ADC4-7BD5F42C40F9}" type="pres">
      <dgm:prSet presAssocID="{79C532C9-CF4C-4DF2-BA3F-DD47F5374DBD}" presName="vertSpace2a" presStyleCnt="0"/>
      <dgm:spPr/>
    </dgm:pt>
    <dgm:pt modelId="{B714B2BC-9954-4EE1-91EF-FF23F938B193}" type="pres">
      <dgm:prSet presAssocID="{79C532C9-CF4C-4DF2-BA3F-DD47F5374DBD}" presName="horz2" presStyleCnt="0"/>
      <dgm:spPr/>
    </dgm:pt>
    <dgm:pt modelId="{481992C3-D6DD-449B-BD7B-B06AF1AAFAC6}" type="pres">
      <dgm:prSet presAssocID="{79C532C9-CF4C-4DF2-BA3F-DD47F5374DBD}" presName="horzSpace2" presStyleCnt="0"/>
      <dgm:spPr/>
    </dgm:pt>
    <dgm:pt modelId="{1184BA9C-1371-4BF7-A700-7B1CDDA5EDB2}" type="pres">
      <dgm:prSet presAssocID="{79C532C9-CF4C-4DF2-BA3F-DD47F5374DBD}" presName="tx2" presStyleLbl="revTx" presStyleIdx="7" presStyleCnt="8"/>
      <dgm:spPr/>
      <dgm:t>
        <a:bodyPr/>
        <a:lstStyle/>
        <a:p>
          <a:endParaRPr lang="es-ES"/>
        </a:p>
      </dgm:t>
    </dgm:pt>
    <dgm:pt modelId="{8FA6C37F-1C7D-44A1-B3B5-A7FC14A36AEF}" type="pres">
      <dgm:prSet presAssocID="{79C532C9-CF4C-4DF2-BA3F-DD47F5374DBD}" presName="vert2" presStyleCnt="0"/>
      <dgm:spPr/>
    </dgm:pt>
    <dgm:pt modelId="{24CD240A-C82B-47AE-AB10-7B350C276BF9}" type="pres">
      <dgm:prSet presAssocID="{79C532C9-CF4C-4DF2-BA3F-DD47F5374DBD}" presName="thinLine2b" presStyleLbl="callout" presStyleIdx="3" presStyleCnt="4"/>
      <dgm:spPr/>
    </dgm:pt>
    <dgm:pt modelId="{5D641F36-5161-4268-9CC9-73B9F81DB57A}" type="pres">
      <dgm:prSet presAssocID="{79C532C9-CF4C-4DF2-BA3F-DD47F5374DBD}" presName="vertSpace2b" presStyleCnt="0"/>
      <dgm:spPr/>
    </dgm:pt>
  </dgm:ptLst>
  <dgm:cxnLst>
    <dgm:cxn modelId="{8572A02E-ECEC-4F5D-A652-4F1ABA5E58BF}" type="presOf" srcId="{1F51F3AD-D070-4139-8BCF-78955E0A67E4}" destId="{DF1AA53D-D34D-46DB-BA40-ACE955865882}" srcOrd="0" destOrd="0" presId="urn:microsoft.com/office/officeart/2008/layout/LinedList"/>
    <dgm:cxn modelId="{F7CA8744-C25E-4E25-84D8-7E73C761491A}" srcId="{1F51F3AD-D070-4139-8BCF-78955E0A67E4}" destId="{EE87E2C0-3159-4D00-8514-822839BFE567}" srcOrd="3" destOrd="0" parTransId="{62CEA352-68E1-4968-8430-3AB39D873BA4}" sibTransId="{6F58DBDA-FD3E-41F6-88AF-AB055732CB86}"/>
    <dgm:cxn modelId="{A90C8AD6-9BEB-43AE-8CB7-D03679DDBE45}" srcId="{E590EBB1-75CE-40B8-96E9-60A1DBBBAD3A}" destId="{76736114-3AC6-46C2-8611-ACDD28D291E8}" srcOrd="0" destOrd="0" parTransId="{1614272D-CDCA-48CB-B98F-A47DE2A26E34}" sibTransId="{15235A00-164D-4F01-A034-8C54FC24680D}"/>
    <dgm:cxn modelId="{071C82B3-6EAD-4A59-880B-39FDACE79C9E}" type="presOf" srcId="{FC20D1BF-F01E-4C78-AABC-401654E82E87}" destId="{388CF44F-D98F-4A56-9CB1-8C23C5564834}" srcOrd="0" destOrd="0" presId="urn:microsoft.com/office/officeart/2008/layout/LinedList"/>
    <dgm:cxn modelId="{B35C3E76-AB0A-4F19-83FD-BC91C80A2A7B}" srcId="{1F51F3AD-D070-4139-8BCF-78955E0A67E4}" destId="{FC20D1BF-F01E-4C78-AABC-401654E82E87}" srcOrd="0" destOrd="0" parTransId="{6FD9D7A1-F83F-438E-BA0C-938060CCAFC0}" sibTransId="{285F58E4-956A-4950-8F41-C156AB3FE085}"/>
    <dgm:cxn modelId="{5411AE78-7D91-41E9-BCEA-B169EEE51E8F}" srcId="{10CE101F-715F-4A43-8F25-1B89ADC3879C}" destId="{C5309430-A878-4C20-806A-8DA216AD8ADF}" srcOrd="0" destOrd="0" parTransId="{A6EF90FB-1EAE-4804-A8FE-29551427ED27}" sibTransId="{89FD928C-E25E-455D-A324-DDD2DB1EB0BA}"/>
    <dgm:cxn modelId="{25352146-C054-4E3D-B395-74D7A7BC37AD}" type="presOf" srcId="{76736114-3AC6-46C2-8611-ACDD28D291E8}" destId="{6F53EF8B-33D0-4348-96A7-A69CAE5E2F6C}" srcOrd="0" destOrd="0" presId="urn:microsoft.com/office/officeart/2008/layout/LinedList"/>
    <dgm:cxn modelId="{F1C5A67A-3876-4D44-9441-2ABD17405629}" type="presOf" srcId="{E590EBB1-75CE-40B8-96E9-60A1DBBBAD3A}" destId="{6695F442-390E-45D0-9874-B80BE50A34DB}" srcOrd="0" destOrd="0" presId="urn:microsoft.com/office/officeart/2008/layout/LinedList"/>
    <dgm:cxn modelId="{AD344AA2-7E2C-4294-AB9C-E303A8F7787F}" type="presOf" srcId="{EE87E2C0-3159-4D00-8514-822839BFE567}" destId="{31F17053-912C-4CE7-988C-CE49C31ED223}" srcOrd="0" destOrd="0" presId="urn:microsoft.com/office/officeart/2008/layout/LinedList"/>
    <dgm:cxn modelId="{02016301-C2C9-4843-A86E-F195E3DCC43E}" type="presOf" srcId="{C5309430-A878-4C20-806A-8DA216AD8ADF}" destId="{1B25BC55-31D7-4248-9633-AA0DE72D8FF6}" srcOrd="0" destOrd="0" presId="urn:microsoft.com/office/officeart/2008/layout/LinedList"/>
    <dgm:cxn modelId="{2025B563-9A41-4004-991B-21941BC62D32}" srcId="{FC20D1BF-F01E-4C78-AABC-401654E82E87}" destId="{564B772D-DE01-4155-B2C7-BFF656F530FB}" srcOrd="0" destOrd="0" parTransId="{6EF375DC-429E-498E-B045-EB28E6196489}" sibTransId="{8694AD5F-3024-49F1-9C8D-6F5ACB4969DC}"/>
    <dgm:cxn modelId="{5DF138BF-5883-4386-BD65-8BDB08676D30}" srcId="{1F51F3AD-D070-4139-8BCF-78955E0A67E4}" destId="{10CE101F-715F-4A43-8F25-1B89ADC3879C}" srcOrd="2" destOrd="0" parTransId="{4FC67DA1-1100-4A61-BD64-636F4BEF271B}" sibTransId="{88FD9B06-0A89-4213-8628-87FEFF775700}"/>
    <dgm:cxn modelId="{81E24CC8-5F86-4CD1-90AB-D549C0CDBE27}" srcId="{1F51F3AD-D070-4139-8BCF-78955E0A67E4}" destId="{E590EBB1-75CE-40B8-96E9-60A1DBBBAD3A}" srcOrd="1" destOrd="0" parTransId="{9EDE5796-10F5-48EA-860A-66E4439DA1A8}" sibTransId="{4201389B-7476-4086-88B9-9E81B79BF9A8}"/>
    <dgm:cxn modelId="{637A7BED-003D-46D8-B77A-33495F16A4B2}" srcId="{EE87E2C0-3159-4D00-8514-822839BFE567}" destId="{79C532C9-CF4C-4DF2-BA3F-DD47F5374DBD}" srcOrd="0" destOrd="0" parTransId="{01CD33D1-5266-4F93-9C85-CCF8C02D7926}" sibTransId="{94794AA5-820E-4DB4-8789-AF20411F4F4F}"/>
    <dgm:cxn modelId="{9A08D76C-CF15-4628-8DFB-0E4382B00858}" type="presOf" srcId="{10CE101F-715F-4A43-8F25-1B89ADC3879C}" destId="{6BB03021-56DE-4DF8-8651-9351B6985C83}" srcOrd="0" destOrd="0" presId="urn:microsoft.com/office/officeart/2008/layout/LinedList"/>
    <dgm:cxn modelId="{7E35CDB6-23EB-45D9-B20E-7CDB7034944B}" type="presOf" srcId="{564B772D-DE01-4155-B2C7-BFF656F530FB}" destId="{5A8DFB92-03F8-4095-BE32-071817880AAD}" srcOrd="0" destOrd="0" presId="urn:microsoft.com/office/officeart/2008/layout/LinedList"/>
    <dgm:cxn modelId="{407289CA-ABDE-4102-9FD3-235FDDBEC858}" type="presOf" srcId="{79C532C9-CF4C-4DF2-BA3F-DD47F5374DBD}" destId="{1184BA9C-1371-4BF7-A700-7B1CDDA5EDB2}" srcOrd="0" destOrd="0" presId="urn:microsoft.com/office/officeart/2008/layout/LinedList"/>
    <dgm:cxn modelId="{8811B2D5-2526-4D16-8BAA-81BF9139C1F4}" type="presParOf" srcId="{DF1AA53D-D34D-46DB-BA40-ACE955865882}" destId="{2DD3F69D-6726-4908-8618-F18C1715EB40}" srcOrd="0" destOrd="0" presId="urn:microsoft.com/office/officeart/2008/layout/LinedList"/>
    <dgm:cxn modelId="{B6F4B8A5-541B-4723-94BD-D3EB59812F0B}" type="presParOf" srcId="{DF1AA53D-D34D-46DB-BA40-ACE955865882}" destId="{53E63AA0-EAA7-4452-99C2-A8592D92B976}" srcOrd="1" destOrd="0" presId="urn:microsoft.com/office/officeart/2008/layout/LinedList"/>
    <dgm:cxn modelId="{EB215D5F-9B75-4879-8664-1B996EDDB130}" type="presParOf" srcId="{53E63AA0-EAA7-4452-99C2-A8592D92B976}" destId="{388CF44F-D98F-4A56-9CB1-8C23C5564834}" srcOrd="0" destOrd="0" presId="urn:microsoft.com/office/officeart/2008/layout/LinedList"/>
    <dgm:cxn modelId="{113B1714-E720-412D-BC75-1AB9996EFEC9}" type="presParOf" srcId="{53E63AA0-EAA7-4452-99C2-A8592D92B976}" destId="{42DF7FD6-4528-4724-8D63-F436ADD61FC7}" srcOrd="1" destOrd="0" presId="urn:microsoft.com/office/officeart/2008/layout/LinedList"/>
    <dgm:cxn modelId="{C08224E0-EEEA-4FAA-9526-B24CB5F21BE8}" type="presParOf" srcId="{42DF7FD6-4528-4724-8D63-F436ADD61FC7}" destId="{ACB214B3-6E2B-4ED4-BFB0-E873D4F6BF46}" srcOrd="0" destOrd="0" presId="urn:microsoft.com/office/officeart/2008/layout/LinedList"/>
    <dgm:cxn modelId="{D7ADC735-5466-4B99-B04C-43F62781634E}" type="presParOf" srcId="{42DF7FD6-4528-4724-8D63-F436ADD61FC7}" destId="{F0747604-BCFD-4BC8-B9C5-D3FE0F8E4625}" srcOrd="1" destOrd="0" presId="urn:microsoft.com/office/officeart/2008/layout/LinedList"/>
    <dgm:cxn modelId="{BB209708-D9A6-4CF5-B7F5-5EC3B9B64F49}" type="presParOf" srcId="{F0747604-BCFD-4BC8-B9C5-D3FE0F8E4625}" destId="{38C79F24-1DC6-464B-B05D-069A7F3C6311}" srcOrd="0" destOrd="0" presId="urn:microsoft.com/office/officeart/2008/layout/LinedList"/>
    <dgm:cxn modelId="{1CC7960B-0D74-432F-BD32-572E35A5C590}" type="presParOf" srcId="{F0747604-BCFD-4BC8-B9C5-D3FE0F8E4625}" destId="{5A8DFB92-03F8-4095-BE32-071817880AAD}" srcOrd="1" destOrd="0" presId="urn:microsoft.com/office/officeart/2008/layout/LinedList"/>
    <dgm:cxn modelId="{51E9366F-CE24-4717-B3B3-0E2CD2F08306}" type="presParOf" srcId="{F0747604-BCFD-4BC8-B9C5-D3FE0F8E4625}" destId="{A48AE6D2-23C2-467A-AD35-231D619A6E2C}" srcOrd="2" destOrd="0" presId="urn:microsoft.com/office/officeart/2008/layout/LinedList"/>
    <dgm:cxn modelId="{A0007D8E-E4C2-458F-901C-3284C9A2B0A3}" type="presParOf" srcId="{42DF7FD6-4528-4724-8D63-F436ADD61FC7}" destId="{18904A6A-DA5D-42FA-A8A9-C71705C33704}" srcOrd="2" destOrd="0" presId="urn:microsoft.com/office/officeart/2008/layout/LinedList"/>
    <dgm:cxn modelId="{46F86F16-9580-44EE-A5BE-39B6392DC7C5}" type="presParOf" srcId="{42DF7FD6-4528-4724-8D63-F436ADD61FC7}" destId="{F693060F-D34F-4FF1-9958-C4DD5B3C6324}" srcOrd="3" destOrd="0" presId="urn:microsoft.com/office/officeart/2008/layout/LinedList"/>
    <dgm:cxn modelId="{5B676708-5F61-4C5E-94F1-23201E7C199A}" type="presParOf" srcId="{DF1AA53D-D34D-46DB-BA40-ACE955865882}" destId="{11A2527A-B053-4C67-AF68-A0968A2F7A2E}" srcOrd="2" destOrd="0" presId="urn:microsoft.com/office/officeart/2008/layout/LinedList"/>
    <dgm:cxn modelId="{BB77EED8-7EC6-435B-ACCA-0BBE443E7DF6}" type="presParOf" srcId="{DF1AA53D-D34D-46DB-BA40-ACE955865882}" destId="{271D723D-CA1E-42CD-B9E2-52DAF1758055}" srcOrd="3" destOrd="0" presId="urn:microsoft.com/office/officeart/2008/layout/LinedList"/>
    <dgm:cxn modelId="{754321E9-F67B-42AE-AAC1-20DA678CD490}" type="presParOf" srcId="{271D723D-CA1E-42CD-B9E2-52DAF1758055}" destId="{6695F442-390E-45D0-9874-B80BE50A34DB}" srcOrd="0" destOrd="0" presId="urn:microsoft.com/office/officeart/2008/layout/LinedList"/>
    <dgm:cxn modelId="{6CE4E4F4-18AB-4137-9463-59EAB82BD998}" type="presParOf" srcId="{271D723D-CA1E-42CD-B9E2-52DAF1758055}" destId="{65AF1CFE-2328-479D-A68B-722669E90E53}" srcOrd="1" destOrd="0" presId="urn:microsoft.com/office/officeart/2008/layout/LinedList"/>
    <dgm:cxn modelId="{D2C38975-3080-4CA9-A478-645FF897F7F0}" type="presParOf" srcId="{65AF1CFE-2328-479D-A68B-722669E90E53}" destId="{46435CD2-AB60-4753-864C-508246C835D6}" srcOrd="0" destOrd="0" presId="urn:microsoft.com/office/officeart/2008/layout/LinedList"/>
    <dgm:cxn modelId="{64BC31CD-903A-4F5F-A77D-136CFFEDF202}" type="presParOf" srcId="{65AF1CFE-2328-479D-A68B-722669E90E53}" destId="{5B197783-8CF5-4AB0-9112-693FED5E90D1}" srcOrd="1" destOrd="0" presId="urn:microsoft.com/office/officeart/2008/layout/LinedList"/>
    <dgm:cxn modelId="{F4C33B9B-617D-4783-9926-A26431839DCE}" type="presParOf" srcId="{5B197783-8CF5-4AB0-9112-693FED5E90D1}" destId="{317E2231-F732-489F-8342-7F5D25A3258F}" srcOrd="0" destOrd="0" presId="urn:microsoft.com/office/officeart/2008/layout/LinedList"/>
    <dgm:cxn modelId="{7D1F277F-A076-4D26-9F34-62FD29C82B4B}" type="presParOf" srcId="{5B197783-8CF5-4AB0-9112-693FED5E90D1}" destId="{6F53EF8B-33D0-4348-96A7-A69CAE5E2F6C}" srcOrd="1" destOrd="0" presId="urn:microsoft.com/office/officeart/2008/layout/LinedList"/>
    <dgm:cxn modelId="{7B843126-86F3-4F37-A883-101432C5A2F6}" type="presParOf" srcId="{5B197783-8CF5-4AB0-9112-693FED5E90D1}" destId="{B2303D97-BB59-46AF-B1D8-A795405DC053}" srcOrd="2" destOrd="0" presId="urn:microsoft.com/office/officeart/2008/layout/LinedList"/>
    <dgm:cxn modelId="{B9375BF3-1A15-4E32-B6D8-8A4261C0ABE8}" type="presParOf" srcId="{65AF1CFE-2328-479D-A68B-722669E90E53}" destId="{0A9C7EB4-43BB-430C-9A54-3E35416669CE}" srcOrd="2" destOrd="0" presId="urn:microsoft.com/office/officeart/2008/layout/LinedList"/>
    <dgm:cxn modelId="{BC64A97E-BDE0-455F-AFA7-BC6ED3B091F1}" type="presParOf" srcId="{65AF1CFE-2328-479D-A68B-722669E90E53}" destId="{C132A88E-23A1-4148-80DB-1995AB1B4E7C}" srcOrd="3" destOrd="0" presId="urn:microsoft.com/office/officeart/2008/layout/LinedList"/>
    <dgm:cxn modelId="{C18EC253-BD0B-4510-8EA8-94AC016C88CA}" type="presParOf" srcId="{DF1AA53D-D34D-46DB-BA40-ACE955865882}" destId="{F3728FDF-EBAC-4220-955D-0CB00F3F6EE0}" srcOrd="4" destOrd="0" presId="urn:microsoft.com/office/officeart/2008/layout/LinedList"/>
    <dgm:cxn modelId="{9E50A446-CC3D-45F3-AFFA-708F6131D8CE}" type="presParOf" srcId="{DF1AA53D-D34D-46DB-BA40-ACE955865882}" destId="{1D17E8C2-9832-4C00-9964-25F537FABFBD}" srcOrd="5" destOrd="0" presId="urn:microsoft.com/office/officeart/2008/layout/LinedList"/>
    <dgm:cxn modelId="{29A96940-CDF9-42AD-B09E-939855194615}" type="presParOf" srcId="{1D17E8C2-9832-4C00-9964-25F537FABFBD}" destId="{6BB03021-56DE-4DF8-8651-9351B6985C83}" srcOrd="0" destOrd="0" presId="urn:microsoft.com/office/officeart/2008/layout/LinedList"/>
    <dgm:cxn modelId="{DC774CBC-3A3A-403A-9D28-24441CC4575A}" type="presParOf" srcId="{1D17E8C2-9832-4C00-9964-25F537FABFBD}" destId="{1A08AB38-56FA-4EC2-92FA-A693E7BDD36E}" srcOrd="1" destOrd="0" presId="urn:microsoft.com/office/officeart/2008/layout/LinedList"/>
    <dgm:cxn modelId="{7BE4E852-202B-425E-966C-3D9874769CBF}" type="presParOf" srcId="{1A08AB38-56FA-4EC2-92FA-A693E7BDD36E}" destId="{7DC6B98B-4574-4567-BC64-D10E7779419F}" srcOrd="0" destOrd="0" presId="urn:microsoft.com/office/officeart/2008/layout/LinedList"/>
    <dgm:cxn modelId="{E6C936BC-4674-4924-934E-F06F5FE437EF}" type="presParOf" srcId="{1A08AB38-56FA-4EC2-92FA-A693E7BDD36E}" destId="{26316456-D9E4-4913-AFC7-514C84150A6B}" srcOrd="1" destOrd="0" presId="urn:microsoft.com/office/officeart/2008/layout/LinedList"/>
    <dgm:cxn modelId="{C876766C-836B-4D0E-86D3-6722798DB46B}" type="presParOf" srcId="{26316456-D9E4-4913-AFC7-514C84150A6B}" destId="{BFA643E7-2BDA-463A-A17C-7480ADA5E34C}" srcOrd="0" destOrd="0" presId="urn:microsoft.com/office/officeart/2008/layout/LinedList"/>
    <dgm:cxn modelId="{63D607FE-EDAA-4A82-8FC2-3A6B0A817267}" type="presParOf" srcId="{26316456-D9E4-4913-AFC7-514C84150A6B}" destId="{1B25BC55-31D7-4248-9633-AA0DE72D8FF6}" srcOrd="1" destOrd="0" presId="urn:microsoft.com/office/officeart/2008/layout/LinedList"/>
    <dgm:cxn modelId="{B0F3BD7B-6307-43B4-8802-F5E7CC28F02C}" type="presParOf" srcId="{26316456-D9E4-4913-AFC7-514C84150A6B}" destId="{3195E860-2927-4A79-9FAF-36594C031CF8}" srcOrd="2" destOrd="0" presId="urn:microsoft.com/office/officeart/2008/layout/LinedList"/>
    <dgm:cxn modelId="{652C9234-8A37-457D-B7B6-9A5BD36F8AF3}" type="presParOf" srcId="{1A08AB38-56FA-4EC2-92FA-A693E7BDD36E}" destId="{6ADF5B00-09F1-46EE-9B31-233D0D733D77}" srcOrd="2" destOrd="0" presId="urn:microsoft.com/office/officeart/2008/layout/LinedList"/>
    <dgm:cxn modelId="{A33E7FD2-239D-46DB-BB84-ACDFB54533B3}" type="presParOf" srcId="{1A08AB38-56FA-4EC2-92FA-A693E7BDD36E}" destId="{14375801-889F-4E41-989D-F820A3327345}" srcOrd="3" destOrd="0" presId="urn:microsoft.com/office/officeart/2008/layout/LinedList"/>
    <dgm:cxn modelId="{560EAA29-6CB3-4EE5-933F-35D202D0A8D9}" type="presParOf" srcId="{DF1AA53D-D34D-46DB-BA40-ACE955865882}" destId="{D9C02CF5-96DA-418A-811F-BD36259583A9}" srcOrd="6" destOrd="0" presId="urn:microsoft.com/office/officeart/2008/layout/LinedList"/>
    <dgm:cxn modelId="{2AAF2F5F-7B54-49E4-8136-C6BA341BBE1F}" type="presParOf" srcId="{DF1AA53D-D34D-46DB-BA40-ACE955865882}" destId="{BE36B136-C1E4-4B45-A851-ED92F9FF6FFF}" srcOrd="7" destOrd="0" presId="urn:microsoft.com/office/officeart/2008/layout/LinedList"/>
    <dgm:cxn modelId="{A65D7382-133A-4054-98EB-1F22D6CBFB93}" type="presParOf" srcId="{BE36B136-C1E4-4B45-A851-ED92F9FF6FFF}" destId="{31F17053-912C-4CE7-988C-CE49C31ED223}" srcOrd="0" destOrd="0" presId="urn:microsoft.com/office/officeart/2008/layout/LinedList"/>
    <dgm:cxn modelId="{1EDCE2DE-6549-4799-B8D5-93EF6584F34E}" type="presParOf" srcId="{BE36B136-C1E4-4B45-A851-ED92F9FF6FFF}" destId="{E09BB231-4224-48F2-89A0-BFA75B9109D2}" srcOrd="1" destOrd="0" presId="urn:microsoft.com/office/officeart/2008/layout/LinedList"/>
    <dgm:cxn modelId="{F8B09432-F682-44DB-85C0-114849CDB579}" type="presParOf" srcId="{E09BB231-4224-48F2-89A0-BFA75B9109D2}" destId="{BD508FDD-870A-4ACC-ADC4-7BD5F42C40F9}" srcOrd="0" destOrd="0" presId="urn:microsoft.com/office/officeart/2008/layout/LinedList"/>
    <dgm:cxn modelId="{54C09A31-C064-4982-B9DA-824D6B0AEBF7}" type="presParOf" srcId="{E09BB231-4224-48F2-89A0-BFA75B9109D2}" destId="{B714B2BC-9954-4EE1-91EF-FF23F938B193}" srcOrd="1" destOrd="0" presId="urn:microsoft.com/office/officeart/2008/layout/LinedList"/>
    <dgm:cxn modelId="{96ED02FA-BE51-46C8-849D-FEC2F01C0A54}" type="presParOf" srcId="{B714B2BC-9954-4EE1-91EF-FF23F938B193}" destId="{481992C3-D6DD-449B-BD7B-B06AF1AAFAC6}" srcOrd="0" destOrd="0" presId="urn:microsoft.com/office/officeart/2008/layout/LinedList"/>
    <dgm:cxn modelId="{9E6BF041-0206-4A64-B48F-B2950824AA67}" type="presParOf" srcId="{B714B2BC-9954-4EE1-91EF-FF23F938B193}" destId="{1184BA9C-1371-4BF7-A700-7B1CDDA5EDB2}" srcOrd="1" destOrd="0" presId="urn:microsoft.com/office/officeart/2008/layout/LinedList"/>
    <dgm:cxn modelId="{B898DE39-9A60-412A-B728-E1DC57C6CFB7}" type="presParOf" srcId="{B714B2BC-9954-4EE1-91EF-FF23F938B193}" destId="{8FA6C37F-1C7D-44A1-B3B5-A7FC14A36AEF}" srcOrd="2" destOrd="0" presId="urn:microsoft.com/office/officeart/2008/layout/LinedList"/>
    <dgm:cxn modelId="{7B9E92A5-0DE1-4EE2-BA14-991534DA8885}" type="presParOf" srcId="{E09BB231-4224-48F2-89A0-BFA75B9109D2}" destId="{24CD240A-C82B-47AE-AB10-7B350C276BF9}" srcOrd="2" destOrd="0" presId="urn:microsoft.com/office/officeart/2008/layout/LinedList"/>
    <dgm:cxn modelId="{CF6B3EEF-9FB2-4403-AE31-F736B2D76FE9}" type="presParOf" srcId="{E09BB231-4224-48F2-89A0-BFA75B9109D2}" destId="{5D641F36-5161-4268-9CC9-73B9F81DB57A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9325DE-69C0-47CC-B9EE-0D73D291460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EE853CD-3657-45A9-A9E8-96E695ACB4A9}">
      <dgm:prSet phldrT="[Texto]"/>
      <dgm:spPr/>
      <dgm:t>
        <a:bodyPr/>
        <a:lstStyle/>
        <a:p>
          <a:r>
            <a:rPr lang="es-ES" dirty="0" smtClean="0"/>
            <a:t>Tensión nominal</a:t>
          </a:r>
          <a:endParaRPr lang="es-ES" dirty="0"/>
        </a:p>
      </dgm:t>
    </dgm:pt>
    <dgm:pt modelId="{3539632E-4D64-4FA6-8DC5-49E07BE8AA25}" type="parTrans" cxnId="{F5452DAE-53E7-4E5C-A849-3537C7839132}">
      <dgm:prSet/>
      <dgm:spPr/>
      <dgm:t>
        <a:bodyPr/>
        <a:lstStyle/>
        <a:p>
          <a:endParaRPr lang="es-ES"/>
        </a:p>
      </dgm:t>
    </dgm:pt>
    <dgm:pt modelId="{426B03CC-36F0-4FD3-AB55-C14F81FA77B4}" type="sibTrans" cxnId="{F5452DAE-53E7-4E5C-A849-3537C7839132}">
      <dgm:prSet/>
      <dgm:spPr/>
      <dgm:t>
        <a:bodyPr/>
        <a:lstStyle/>
        <a:p>
          <a:endParaRPr lang="es-ES"/>
        </a:p>
      </dgm:t>
    </dgm:pt>
    <dgm:pt modelId="{530110DB-906A-4250-A5B1-9D3D81C5BD2A}">
      <dgm:prSet phldrT="[Texto]"/>
      <dgm:spPr/>
      <dgm:t>
        <a:bodyPr/>
        <a:lstStyle/>
        <a:p>
          <a:r>
            <a:rPr lang="es-ES" dirty="0" smtClean="0"/>
            <a:t>72,5 123 145 170 245 300 420 550 </a:t>
          </a:r>
          <a:r>
            <a:rPr lang="es-ES" dirty="0" err="1" smtClean="0"/>
            <a:t>kV</a:t>
          </a:r>
          <a:endParaRPr lang="es-ES" dirty="0"/>
        </a:p>
      </dgm:t>
    </dgm:pt>
    <dgm:pt modelId="{F68A95A2-ABEE-4281-A8BD-DFA75F7E1D72}" type="parTrans" cxnId="{3391852D-F1AF-46B1-AFF0-E333AEA6B3EB}">
      <dgm:prSet/>
      <dgm:spPr/>
      <dgm:t>
        <a:bodyPr/>
        <a:lstStyle/>
        <a:p>
          <a:endParaRPr lang="es-ES"/>
        </a:p>
      </dgm:t>
    </dgm:pt>
    <dgm:pt modelId="{3389EFE2-B2C4-4B49-A484-0B0335C6EC97}" type="sibTrans" cxnId="{3391852D-F1AF-46B1-AFF0-E333AEA6B3EB}">
      <dgm:prSet/>
      <dgm:spPr/>
      <dgm:t>
        <a:bodyPr/>
        <a:lstStyle/>
        <a:p>
          <a:endParaRPr lang="es-ES"/>
        </a:p>
      </dgm:t>
    </dgm:pt>
    <dgm:pt modelId="{A57C721A-9839-481C-A0F6-920BF692BBCD}">
      <dgm:prSet phldrT="[Texto]"/>
      <dgm:spPr/>
      <dgm:t>
        <a:bodyPr/>
        <a:lstStyle/>
        <a:p>
          <a:r>
            <a:rPr lang="es-ES" dirty="0" smtClean="0"/>
            <a:t>Corriente nominal hasta</a:t>
          </a:r>
          <a:endParaRPr lang="es-ES" dirty="0"/>
        </a:p>
      </dgm:t>
    </dgm:pt>
    <dgm:pt modelId="{2C669F1C-BB81-4F7A-BCD5-7409B5D3C431}" type="parTrans" cxnId="{4BE18CAB-0EAC-4E07-A631-5DFD948214C9}">
      <dgm:prSet/>
      <dgm:spPr/>
      <dgm:t>
        <a:bodyPr/>
        <a:lstStyle/>
        <a:p>
          <a:endParaRPr lang="es-ES"/>
        </a:p>
      </dgm:t>
    </dgm:pt>
    <dgm:pt modelId="{12CE3171-5438-4E9B-8DEE-BE4D5E850500}" type="sibTrans" cxnId="{4BE18CAB-0EAC-4E07-A631-5DFD948214C9}">
      <dgm:prSet/>
      <dgm:spPr/>
      <dgm:t>
        <a:bodyPr/>
        <a:lstStyle/>
        <a:p>
          <a:endParaRPr lang="es-ES"/>
        </a:p>
      </dgm:t>
    </dgm:pt>
    <dgm:pt modelId="{1B9F7600-A16F-4383-B87C-B4C4F194CDA0}">
      <dgm:prSet phldrT="[Texto]"/>
      <dgm:spPr/>
      <dgm:t>
        <a:bodyPr/>
        <a:lstStyle/>
        <a:p>
          <a:r>
            <a:rPr lang="es-ES" dirty="0" smtClean="0"/>
            <a:t>2500 4000 5000 A</a:t>
          </a:r>
          <a:endParaRPr lang="es-ES" dirty="0"/>
        </a:p>
      </dgm:t>
    </dgm:pt>
    <dgm:pt modelId="{06818F68-8EAC-4DB3-BE84-D424EA3B3175}" type="parTrans" cxnId="{96F3A110-17CC-4E35-B8D1-FABF5878609A}">
      <dgm:prSet/>
      <dgm:spPr/>
      <dgm:t>
        <a:bodyPr/>
        <a:lstStyle/>
        <a:p>
          <a:endParaRPr lang="es-ES"/>
        </a:p>
      </dgm:t>
    </dgm:pt>
    <dgm:pt modelId="{BFE1BA9D-4DEE-4F9B-9C8E-E7B2593EF567}" type="sibTrans" cxnId="{96F3A110-17CC-4E35-B8D1-FABF5878609A}">
      <dgm:prSet/>
      <dgm:spPr/>
      <dgm:t>
        <a:bodyPr/>
        <a:lstStyle/>
        <a:p>
          <a:endParaRPr lang="es-ES"/>
        </a:p>
      </dgm:t>
    </dgm:pt>
    <dgm:pt modelId="{F2C1507D-7FC4-47CC-AFBB-697E03ACB153}">
      <dgm:prSet phldrT="[Texto]"/>
      <dgm:spPr/>
      <dgm:t>
        <a:bodyPr/>
        <a:lstStyle/>
        <a:p>
          <a:r>
            <a:rPr lang="es-ES" dirty="0" smtClean="0"/>
            <a:t>Corriente nominal de corta duración</a:t>
          </a:r>
          <a:endParaRPr lang="es-ES" dirty="0"/>
        </a:p>
      </dgm:t>
    </dgm:pt>
    <dgm:pt modelId="{83FCF56F-4ECF-436C-89A7-F010DAE58F81}" type="parTrans" cxnId="{71DF52F4-EE33-4556-A4EA-DD4DFC279448}">
      <dgm:prSet/>
      <dgm:spPr/>
      <dgm:t>
        <a:bodyPr/>
        <a:lstStyle/>
        <a:p>
          <a:endParaRPr lang="es-ES"/>
        </a:p>
      </dgm:t>
    </dgm:pt>
    <dgm:pt modelId="{94A52403-3590-4DDC-9284-00FCAEDF22B9}" type="sibTrans" cxnId="{71DF52F4-EE33-4556-A4EA-DD4DFC279448}">
      <dgm:prSet/>
      <dgm:spPr/>
      <dgm:t>
        <a:bodyPr/>
        <a:lstStyle/>
        <a:p>
          <a:endParaRPr lang="es-ES"/>
        </a:p>
      </dgm:t>
    </dgm:pt>
    <dgm:pt modelId="{C1B53DA6-CA8E-4710-B7D5-771B76A67D32}">
      <dgm:prSet phldrT="[Texto]"/>
      <dgm:spPr/>
      <dgm:t>
        <a:bodyPr/>
        <a:lstStyle/>
        <a:p>
          <a:r>
            <a:rPr lang="es-ES" dirty="0" smtClean="0"/>
            <a:t>31,5 40 50 63 </a:t>
          </a:r>
          <a:r>
            <a:rPr lang="es-ES" dirty="0" err="1" smtClean="0"/>
            <a:t>kArms</a:t>
          </a:r>
          <a:endParaRPr lang="es-ES" dirty="0"/>
        </a:p>
      </dgm:t>
    </dgm:pt>
    <dgm:pt modelId="{651DE1B0-A78A-43E7-AF62-A21B70BF1904}" type="parTrans" cxnId="{9BB6EF73-E321-4C28-96ED-11E386AA45EF}">
      <dgm:prSet/>
      <dgm:spPr/>
      <dgm:t>
        <a:bodyPr/>
        <a:lstStyle/>
        <a:p>
          <a:endParaRPr lang="es-ES"/>
        </a:p>
      </dgm:t>
    </dgm:pt>
    <dgm:pt modelId="{72D68EB1-5C16-4883-B352-68F2CD90438F}" type="sibTrans" cxnId="{9BB6EF73-E321-4C28-96ED-11E386AA45EF}">
      <dgm:prSet/>
      <dgm:spPr/>
      <dgm:t>
        <a:bodyPr/>
        <a:lstStyle/>
        <a:p>
          <a:endParaRPr lang="es-ES"/>
        </a:p>
      </dgm:t>
    </dgm:pt>
    <dgm:pt modelId="{F1C4CD09-2CEB-4EB3-8FC6-43CC45447C16}">
      <dgm:prSet phldrT="[Texto]"/>
      <dgm:spPr/>
      <dgm:t>
        <a:bodyPr/>
        <a:lstStyle/>
        <a:p>
          <a:r>
            <a:rPr lang="es-ES" dirty="0" smtClean="0"/>
            <a:t>Corriente nominal de cortocircuito</a:t>
          </a:r>
          <a:endParaRPr lang="es-ES" dirty="0"/>
        </a:p>
      </dgm:t>
    </dgm:pt>
    <dgm:pt modelId="{C5FFE831-3DF2-4A42-BA42-7C45EDF71F97}" type="parTrans" cxnId="{777B550D-5921-4E38-B4FE-49A26379A67C}">
      <dgm:prSet/>
      <dgm:spPr/>
      <dgm:t>
        <a:bodyPr/>
        <a:lstStyle/>
        <a:p>
          <a:endParaRPr lang="es-ES"/>
        </a:p>
      </dgm:t>
    </dgm:pt>
    <dgm:pt modelId="{433E0549-8675-42DE-A5EB-4546CE30071C}" type="sibTrans" cxnId="{777B550D-5921-4E38-B4FE-49A26379A67C}">
      <dgm:prSet/>
      <dgm:spPr/>
      <dgm:t>
        <a:bodyPr/>
        <a:lstStyle/>
        <a:p>
          <a:endParaRPr lang="es-ES"/>
        </a:p>
      </dgm:t>
    </dgm:pt>
    <dgm:pt modelId="{37051C7E-97C0-4558-95F3-69478A2A4C7C}">
      <dgm:prSet phldrT="[Texto]"/>
      <dgm:spPr/>
      <dgm:t>
        <a:bodyPr/>
        <a:lstStyle/>
        <a:p>
          <a:r>
            <a:rPr lang="es-ES" dirty="0" smtClean="0"/>
            <a:t>31,5 40 50 63 </a:t>
          </a:r>
          <a:r>
            <a:rPr lang="es-ES" dirty="0" err="1" smtClean="0"/>
            <a:t>kA</a:t>
          </a:r>
          <a:endParaRPr lang="es-ES" dirty="0"/>
        </a:p>
      </dgm:t>
    </dgm:pt>
    <dgm:pt modelId="{DF431900-B50A-4495-8441-7DF98FC7EE6D}" type="parTrans" cxnId="{EB1DE25A-B38F-4E73-A18B-7EDBEA95FD17}">
      <dgm:prSet/>
      <dgm:spPr/>
      <dgm:t>
        <a:bodyPr/>
        <a:lstStyle/>
        <a:p>
          <a:endParaRPr lang="es-ES"/>
        </a:p>
      </dgm:t>
    </dgm:pt>
    <dgm:pt modelId="{77E757A9-FC38-419A-9424-C8FB2483958E}" type="sibTrans" cxnId="{EB1DE25A-B38F-4E73-A18B-7EDBEA95FD17}">
      <dgm:prSet/>
      <dgm:spPr/>
      <dgm:t>
        <a:bodyPr/>
        <a:lstStyle/>
        <a:p>
          <a:endParaRPr lang="es-ES"/>
        </a:p>
      </dgm:t>
    </dgm:pt>
    <dgm:pt modelId="{F57656EC-42E7-4AC9-9489-8A5A15276863}">
      <dgm:prSet phldrT="[Texto]"/>
      <dgm:spPr/>
      <dgm:t>
        <a:bodyPr/>
        <a:lstStyle/>
        <a:p>
          <a:r>
            <a:rPr lang="es-ES" dirty="0" smtClean="0"/>
            <a:t>Rango de temperatura</a:t>
          </a:r>
          <a:endParaRPr lang="es-ES" dirty="0"/>
        </a:p>
      </dgm:t>
    </dgm:pt>
    <dgm:pt modelId="{D947005B-5D18-4F6E-8B8A-AAC26CB5F06B}" type="parTrans" cxnId="{9E858121-FBB9-482D-816B-A4BF0F06CA31}">
      <dgm:prSet/>
      <dgm:spPr/>
      <dgm:t>
        <a:bodyPr/>
        <a:lstStyle/>
        <a:p>
          <a:endParaRPr lang="es-ES"/>
        </a:p>
      </dgm:t>
    </dgm:pt>
    <dgm:pt modelId="{720B1550-8310-4C2A-80A2-A6AC712B6DAE}" type="sibTrans" cxnId="{9E858121-FBB9-482D-816B-A4BF0F06CA31}">
      <dgm:prSet/>
      <dgm:spPr/>
      <dgm:t>
        <a:bodyPr/>
        <a:lstStyle/>
        <a:p>
          <a:endParaRPr lang="es-ES"/>
        </a:p>
      </dgm:t>
    </dgm:pt>
    <dgm:pt modelId="{2C8DD8E0-7E56-4605-8FDF-E8B248D69E96}">
      <dgm:prSet phldrT="[Texto]"/>
      <dgm:spPr/>
      <dgm:t>
        <a:bodyPr/>
        <a:lstStyle/>
        <a:p>
          <a:r>
            <a:rPr lang="es-ES" dirty="0" smtClean="0"/>
            <a:t>-55 a 55 °C</a:t>
          </a:r>
          <a:endParaRPr lang="es-ES" dirty="0"/>
        </a:p>
      </dgm:t>
    </dgm:pt>
    <dgm:pt modelId="{B42382AC-1BA4-40C8-ABE4-072D66011FBC}" type="parTrans" cxnId="{2E078C25-3F29-484F-894D-7E3C76FCCDD7}">
      <dgm:prSet/>
      <dgm:spPr/>
      <dgm:t>
        <a:bodyPr/>
        <a:lstStyle/>
        <a:p>
          <a:endParaRPr lang="es-ES"/>
        </a:p>
      </dgm:t>
    </dgm:pt>
    <dgm:pt modelId="{1645E928-761B-4A53-BF45-CF3F7038D680}" type="sibTrans" cxnId="{2E078C25-3F29-484F-894D-7E3C76FCCDD7}">
      <dgm:prSet/>
      <dgm:spPr/>
      <dgm:t>
        <a:bodyPr/>
        <a:lstStyle/>
        <a:p>
          <a:endParaRPr lang="es-ES"/>
        </a:p>
      </dgm:t>
    </dgm:pt>
    <dgm:pt modelId="{25B95313-3737-408B-B6B8-923F3472BF26}">
      <dgm:prSet phldrT="[Texto]"/>
      <dgm:spPr/>
      <dgm:t>
        <a:bodyPr/>
        <a:lstStyle/>
        <a:p>
          <a:r>
            <a:rPr lang="es-ES" dirty="0" smtClean="0"/>
            <a:t>Tiempo de ruptura</a:t>
          </a:r>
          <a:endParaRPr lang="es-ES" dirty="0"/>
        </a:p>
      </dgm:t>
    </dgm:pt>
    <dgm:pt modelId="{21E71E1E-C33D-4B1F-BE42-3019D27E74BC}" type="parTrans" cxnId="{F35CB526-8458-4F74-A6FF-11A6AD43E544}">
      <dgm:prSet/>
      <dgm:spPr/>
      <dgm:t>
        <a:bodyPr/>
        <a:lstStyle/>
        <a:p>
          <a:endParaRPr lang="es-ES"/>
        </a:p>
      </dgm:t>
    </dgm:pt>
    <dgm:pt modelId="{359171AB-68E5-4E89-81B9-157FC782215B}" type="sibTrans" cxnId="{F35CB526-8458-4F74-A6FF-11A6AD43E544}">
      <dgm:prSet/>
      <dgm:spPr/>
      <dgm:t>
        <a:bodyPr/>
        <a:lstStyle/>
        <a:p>
          <a:endParaRPr lang="es-ES"/>
        </a:p>
      </dgm:t>
    </dgm:pt>
    <dgm:pt modelId="{704942D5-3067-4F40-B3E7-D0F9D223CBA0}">
      <dgm:prSet phldrT="[Texto]"/>
      <dgm:spPr/>
      <dgm:t>
        <a:bodyPr/>
        <a:lstStyle/>
        <a:p>
          <a:r>
            <a:rPr lang="es-ES" dirty="0" smtClean="0"/>
            <a:t>3, 2 ciclos</a:t>
          </a:r>
          <a:endParaRPr lang="es-ES" dirty="0"/>
        </a:p>
      </dgm:t>
    </dgm:pt>
    <dgm:pt modelId="{B55ECA7C-D5C4-4232-AEA4-C0965F33510F}" type="parTrans" cxnId="{01D9939B-7DD4-4879-A4BD-AE1E57A88569}">
      <dgm:prSet/>
      <dgm:spPr/>
      <dgm:t>
        <a:bodyPr/>
        <a:lstStyle/>
        <a:p>
          <a:endParaRPr lang="es-ES"/>
        </a:p>
      </dgm:t>
    </dgm:pt>
    <dgm:pt modelId="{F41B5E3A-F2E0-439B-B82E-2E3C3BE8D226}" type="sibTrans" cxnId="{01D9939B-7DD4-4879-A4BD-AE1E57A88569}">
      <dgm:prSet/>
      <dgm:spPr/>
      <dgm:t>
        <a:bodyPr/>
        <a:lstStyle/>
        <a:p>
          <a:endParaRPr lang="es-ES"/>
        </a:p>
      </dgm:t>
    </dgm:pt>
    <dgm:pt modelId="{9D001522-DB3C-4D9D-9595-D5287EB95F73}">
      <dgm:prSet phldrT="[Texto]"/>
      <dgm:spPr/>
      <dgm:t>
        <a:bodyPr/>
        <a:lstStyle/>
        <a:p>
          <a:r>
            <a:rPr lang="es-ES" dirty="0" smtClean="0"/>
            <a:t>Frecuencia</a:t>
          </a:r>
          <a:endParaRPr lang="es-ES" dirty="0"/>
        </a:p>
      </dgm:t>
    </dgm:pt>
    <dgm:pt modelId="{B6117269-D239-4DF2-B4D5-4C796B9873F6}" type="parTrans" cxnId="{DB770D6B-1347-4C6C-81E4-AF84AE1D4054}">
      <dgm:prSet/>
      <dgm:spPr/>
      <dgm:t>
        <a:bodyPr/>
        <a:lstStyle/>
        <a:p>
          <a:endParaRPr lang="es-ES"/>
        </a:p>
      </dgm:t>
    </dgm:pt>
    <dgm:pt modelId="{2ADBF68C-E591-4396-9425-95E9A471C461}" type="sibTrans" cxnId="{DB770D6B-1347-4C6C-81E4-AF84AE1D4054}">
      <dgm:prSet/>
      <dgm:spPr/>
      <dgm:t>
        <a:bodyPr/>
        <a:lstStyle/>
        <a:p>
          <a:endParaRPr lang="es-ES"/>
        </a:p>
      </dgm:t>
    </dgm:pt>
    <dgm:pt modelId="{9D6510E1-5402-4CD2-BA4F-345AA4C5ED6E}">
      <dgm:prSet phldrT="[Texto]"/>
      <dgm:spPr/>
      <dgm:t>
        <a:bodyPr/>
        <a:lstStyle/>
        <a:p>
          <a:r>
            <a:rPr lang="es-ES" dirty="0" smtClean="0"/>
            <a:t>50 Hz</a:t>
          </a:r>
          <a:endParaRPr lang="es-ES" dirty="0"/>
        </a:p>
      </dgm:t>
    </dgm:pt>
    <dgm:pt modelId="{0F309125-05CE-4927-AD54-0FAA75DE6BA3}" type="parTrans" cxnId="{75E7D80E-C855-4B94-93F7-DA209AF43C58}">
      <dgm:prSet/>
      <dgm:spPr/>
      <dgm:t>
        <a:bodyPr/>
        <a:lstStyle/>
        <a:p>
          <a:endParaRPr lang="es-ES"/>
        </a:p>
      </dgm:t>
    </dgm:pt>
    <dgm:pt modelId="{BEA22421-D14E-43D4-9D59-AAC9E2DB1D38}" type="sibTrans" cxnId="{75E7D80E-C855-4B94-93F7-DA209AF43C58}">
      <dgm:prSet/>
      <dgm:spPr/>
      <dgm:t>
        <a:bodyPr/>
        <a:lstStyle/>
        <a:p>
          <a:endParaRPr lang="es-ES"/>
        </a:p>
      </dgm:t>
    </dgm:pt>
    <dgm:pt modelId="{CB4C272F-9091-43AF-956E-413613794252}" type="pres">
      <dgm:prSet presAssocID="{219325DE-69C0-47CC-B9EE-0D73D291460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VE"/>
        </a:p>
      </dgm:t>
    </dgm:pt>
    <dgm:pt modelId="{50B6A163-2D25-4C2F-97BB-7EBA7E26E603}" type="pres">
      <dgm:prSet presAssocID="{5EE853CD-3657-45A9-A9E8-96E695ACB4A9}" presName="thickLine" presStyleLbl="alignNode1" presStyleIdx="0" presStyleCnt="7"/>
      <dgm:spPr/>
    </dgm:pt>
    <dgm:pt modelId="{DD51AC2E-8F35-4F3E-85B6-394E05332791}" type="pres">
      <dgm:prSet presAssocID="{5EE853CD-3657-45A9-A9E8-96E695ACB4A9}" presName="horz1" presStyleCnt="0"/>
      <dgm:spPr/>
    </dgm:pt>
    <dgm:pt modelId="{B94FB68A-53FE-4F75-AB00-3E7E5F06DB1F}" type="pres">
      <dgm:prSet presAssocID="{5EE853CD-3657-45A9-A9E8-96E695ACB4A9}" presName="tx1" presStyleLbl="revTx" presStyleIdx="0" presStyleCnt="14"/>
      <dgm:spPr/>
      <dgm:t>
        <a:bodyPr/>
        <a:lstStyle/>
        <a:p>
          <a:endParaRPr lang="es-VE"/>
        </a:p>
      </dgm:t>
    </dgm:pt>
    <dgm:pt modelId="{9CA96DB8-740D-43F5-B3BE-789171917E8A}" type="pres">
      <dgm:prSet presAssocID="{5EE853CD-3657-45A9-A9E8-96E695ACB4A9}" presName="vert1" presStyleCnt="0"/>
      <dgm:spPr/>
    </dgm:pt>
    <dgm:pt modelId="{62CAC4E7-AFFA-49D0-9BF3-F8A0F348D70C}" type="pres">
      <dgm:prSet presAssocID="{530110DB-906A-4250-A5B1-9D3D81C5BD2A}" presName="vertSpace2a" presStyleCnt="0"/>
      <dgm:spPr/>
    </dgm:pt>
    <dgm:pt modelId="{78B4D2E2-C11B-4D0C-9FF5-3E79BDA7DDC7}" type="pres">
      <dgm:prSet presAssocID="{530110DB-906A-4250-A5B1-9D3D81C5BD2A}" presName="horz2" presStyleCnt="0"/>
      <dgm:spPr/>
    </dgm:pt>
    <dgm:pt modelId="{D8F6BE56-B033-4CC6-BC6B-67A5A6C926DD}" type="pres">
      <dgm:prSet presAssocID="{530110DB-906A-4250-A5B1-9D3D81C5BD2A}" presName="horzSpace2" presStyleCnt="0"/>
      <dgm:spPr/>
    </dgm:pt>
    <dgm:pt modelId="{B19C6B91-24B5-4D2B-8E27-174B33CB8E67}" type="pres">
      <dgm:prSet presAssocID="{530110DB-906A-4250-A5B1-9D3D81C5BD2A}" presName="tx2" presStyleLbl="revTx" presStyleIdx="1" presStyleCnt="14"/>
      <dgm:spPr/>
      <dgm:t>
        <a:bodyPr/>
        <a:lstStyle/>
        <a:p>
          <a:endParaRPr lang="es-VE"/>
        </a:p>
      </dgm:t>
    </dgm:pt>
    <dgm:pt modelId="{3490DC3D-70B1-4CAB-AB8B-C0E4B6D1E06E}" type="pres">
      <dgm:prSet presAssocID="{530110DB-906A-4250-A5B1-9D3D81C5BD2A}" presName="vert2" presStyleCnt="0"/>
      <dgm:spPr/>
    </dgm:pt>
    <dgm:pt modelId="{C7DD07E9-6EF0-4F7E-B86F-0D61C48418F2}" type="pres">
      <dgm:prSet presAssocID="{530110DB-906A-4250-A5B1-9D3D81C5BD2A}" presName="thinLine2b" presStyleLbl="callout" presStyleIdx="0" presStyleCnt="7"/>
      <dgm:spPr/>
    </dgm:pt>
    <dgm:pt modelId="{4D8D3DB3-7BF7-493C-86D7-9CCC79533C42}" type="pres">
      <dgm:prSet presAssocID="{530110DB-906A-4250-A5B1-9D3D81C5BD2A}" presName="vertSpace2b" presStyleCnt="0"/>
      <dgm:spPr/>
    </dgm:pt>
    <dgm:pt modelId="{C4F69FEC-3B50-4634-A62D-D40F6DDD92CC}" type="pres">
      <dgm:prSet presAssocID="{A57C721A-9839-481C-A0F6-920BF692BBCD}" presName="thickLine" presStyleLbl="alignNode1" presStyleIdx="1" presStyleCnt="7"/>
      <dgm:spPr/>
    </dgm:pt>
    <dgm:pt modelId="{42F55868-F5BF-4B8B-A1FF-79B17EA93B4D}" type="pres">
      <dgm:prSet presAssocID="{A57C721A-9839-481C-A0F6-920BF692BBCD}" presName="horz1" presStyleCnt="0"/>
      <dgm:spPr/>
    </dgm:pt>
    <dgm:pt modelId="{43373B42-B6A8-49E4-816E-DCE1C121E9B0}" type="pres">
      <dgm:prSet presAssocID="{A57C721A-9839-481C-A0F6-920BF692BBCD}" presName="tx1" presStyleLbl="revTx" presStyleIdx="2" presStyleCnt="14"/>
      <dgm:spPr/>
      <dgm:t>
        <a:bodyPr/>
        <a:lstStyle/>
        <a:p>
          <a:endParaRPr lang="es-ES"/>
        </a:p>
      </dgm:t>
    </dgm:pt>
    <dgm:pt modelId="{B752ABEF-DB3D-4485-AC2D-FAB18AE4078B}" type="pres">
      <dgm:prSet presAssocID="{A57C721A-9839-481C-A0F6-920BF692BBCD}" presName="vert1" presStyleCnt="0"/>
      <dgm:spPr/>
    </dgm:pt>
    <dgm:pt modelId="{EFA031E4-DDFD-4FF1-8C7A-FBE2CE7CE119}" type="pres">
      <dgm:prSet presAssocID="{1B9F7600-A16F-4383-B87C-B4C4F194CDA0}" presName="vertSpace2a" presStyleCnt="0"/>
      <dgm:spPr/>
    </dgm:pt>
    <dgm:pt modelId="{8100C9CB-472D-4AC6-A16D-4DAD077B0369}" type="pres">
      <dgm:prSet presAssocID="{1B9F7600-A16F-4383-B87C-B4C4F194CDA0}" presName="horz2" presStyleCnt="0"/>
      <dgm:spPr/>
    </dgm:pt>
    <dgm:pt modelId="{CD2446DE-26C7-4A87-A961-B8859C88F636}" type="pres">
      <dgm:prSet presAssocID="{1B9F7600-A16F-4383-B87C-B4C4F194CDA0}" presName="horzSpace2" presStyleCnt="0"/>
      <dgm:spPr/>
    </dgm:pt>
    <dgm:pt modelId="{9F8C6C4E-7392-42CF-A944-4EEBDEEB6AD3}" type="pres">
      <dgm:prSet presAssocID="{1B9F7600-A16F-4383-B87C-B4C4F194CDA0}" presName="tx2" presStyleLbl="revTx" presStyleIdx="3" presStyleCnt="14"/>
      <dgm:spPr/>
      <dgm:t>
        <a:bodyPr/>
        <a:lstStyle/>
        <a:p>
          <a:endParaRPr lang="es-VE"/>
        </a:p>
      </dgm:t>
    </dgm:pt>
    <dgm:pt modelId="{F06A986E-474C-4C6B-8FA1-A233465A229F}" type="pres">
      <dgm:prSet presAssocID="{1B9F7600-A16F-4383-B87C-B4C4F194CDA0}" presName="vert2" presStyleCnt="0"/>
      <dgm:spPr/>
    </dgm:pt>
    <dgm:pt modelId="{02E37AAA-9FEE-4BAC-9B34-BC846BFD68E6}" type="pres">
      <dgm:prSet presAssocID="{1B9F7600-A16F-4383-B87C-B4C4F194CDA0}" presName="thinLine2b" presStyleLbl="callout" presStyleIdx="1" presStyleCnt="7"/>
      <dgm:spPr/>
    </dgm:pt>
    <dgm:pt modelId="{ABE51D8B-1E7B-480D-9CEB-B444524A6697}" type="pres">
      <dgm:prSet presAssocID="{1B9F7600-A16F-4383-B87C-B4C4F194CDA0}" presName="vertSpace2b" presStyleCnt="0"/>
      <dgm:spPr/>
    </dgm:pt>
    <dgm:pt modelId="{197BC183-6EE7-4D28-8113-E7EC7C451D20}" type="pres">
      <dgm:prSet presAssocID="{F2C1507D-7FC4-47CC-AFBB-697E03ACB153}" presName="thickLine" presStyleLbl="alignNode1" presStyleIdx="2" presStyleCnt="7"/>
      <dgm:spPr/>
    </dgm:pt>
    <dgm:pt modelId="{799A947B-9F5D-430D-BCE6-FFF65DD0A20C}" type="pres">
      <dgm:prSet presAssocID="{F2C1507D-7FC4-47CC-AFBB-697E03ACB153}" presName="horz1" presStyleCnt="0"/>
      <dgm:spPr/>
    </dgm:pt>
    <dgm:pt modelId="{BAA46CED-4509-4C95-9B4E-8C33E6E33C2C}" type="pres">
      <dgm:prSet presAssocID="{F2C1507D-7FC4-47CC-AFBB-697E03ACB153}" presName="tx1" presStyleLbl="revTx" presStyleIdx="4" presStyleCnt="14"/>
      <dgm:spPr/>
      <dgm:t>
        <a:bodyPr/>
        <a:lstStyle/>
        <a:p>
          <a:endParaRPr lang="es-ES"/>
        </a:p>
      </dgm:t>
    </dgm:pt>
    <dgm:pt modelId="{011559E3-EC19-4A3C-9648-696F776027BE}" type="pres">
      <dgm:prSet presAssocID="{F2C1507D-7FC4-47CC-AFBB-697E03ACB153}" presName="vert1" presStyleCnt="0"/>
      <dgm:spPr/>
    </dgm:pt>
    <dgm:pt modelId="{14853E81-CBB2-4590-83D6-15A166A802A3}" type="pres">
      <dgm:prSet presAssocID="{C1B53DA6-CA8E-4710-B7D5-771B76A67D32}" presName="vertSpace2a" presStyleCnt="0"/>
      <dgm:spPr/>
    </dgm:pt>
    <dgm:pt modelId="{EBDAF868-AA9F-4F50-B6DA-A754C4DFBD5B}" type="pres">
      <dgm:prSet presAssocID="{C1B53DA6-CA8E-4710-B7D5-771B76A67D32}" presName="horz2" presStyleCnt="0"/>
      <dgm:spPr/>
    </dgm:pt>
    <dgm:pt modelId="{4E18D6BD-1B01-4BDE-B2AC-D3CF80323CCC}" type="pres">
      <dgm:prSet presAssocID="{C1B53DA6-CA8E-4710-B7D5-771B76A67D32}" presName="horzSpace2" presStyleCnt="0"/>
      <dgm:spPr/>
    </dgm:pt>
    <dgm:pt modelId="{6B6DF29F-650D-453F-9D42-DC991981FFF4}" type="pres">
      <dgm:prSet presAssocID="{C1B53DA6-CA8E-4710-B7D5-771B76A67D32}" presName="tx2" presStyleLbl="revTx" presStyleIdx="5" presStyleCnt="14"/>
      <dgm:spPr/>
      <dgm:t>
        <a:bodyPr/>
        <a:lstStyle/>
        <a:p>
          <a:endParaRPr lang="es-ES"/>
        </a:p>
      </dgm:t>
    </dgm:pt>
    <dgm:pt modelId="{845C64A1-3963-4A07-9FE9-0C482C32BCE2}" type="pres">
      <dgm:prSet presAssocID="{C1B53DA6-CA8E-4710-B7D5-771B76A67D32}" presName="vert2" presStyleCnt="0"/>
      <dgm:spPr/>
    </dgm:pt>
    <dgm:pt modelId="{731FD175-AAA8-4E7C-97EA-2B4BAA98DBAE}" type="pres">
      <dgm:prSet presAssocID="{C1B53DA6-CA8E-4710-B7D5-771B76A67D32}" presName="thinLine2b" presStyleLbl="callout" presStyleIdx="2" presStyleCnt="7"/>
      <dgm:spPr/>
    </dgm:pt>
    <dgm:pt modelId="{034EB27E-9F65-4E2D-97CD-8D87FBFBD5B0}" type="pres">
      <dgm:prSet presAssocID="{C1B53DA6-CA8E-4710-B7D5-771B76A67D32}" presName="vertSpace2b" presStyleCnt="0"/>
      <dgm:spPr/>
    </dgm:pt>
    <dgm:pt modelId="{D36666D1-78AA-404A-857F-396BA6FFB6DD}" type="pres">
      <dgm:prSet presAssocID="{F1C4CD09-2CEB-4EB3-8FC6-43CC45447C16}" presName="thickLine" presStyleLbl="alignNode1" presStyleIdx="3" presStyleCnt="7"/>
      <dgm:spPr/>
    </dgm:pt>
    <dgm:pt modelId="{2E81EB0D-5795-4A8A-A0AE-7DC4C0D96A3E}" type="pres">
      <dgm:prSet presAssocID="{F1C4CD09-2CEB-4EB3-8FC6-43CC45447C16}" presName="horz1" presStyleCnt="0"/>
      <dgm:spPr/>
    </dgm:pt>
    <dgm:pt modelId="{9ABA3623-8E52-45D0-92F8-64584924459A}" type="pres">
      <dgm:prSet presAssocID="{F1C4CD09-2CEB-4EB3-8FC6-43CC45447C16}" presName="tx1" presStyleLbl="revTx" presStyleIdx="6" presStyleCnt="14"/>
      <dgm:spPr/>
      <dgm:t>
        <a:bodyPr/>
        <a:lstStyle/>
        <a:p>
          <a:endParaRPr lang="es-VE"/>
        </a:p>
      </dgm:t>
    </dgm:pt>
    <dgm:pt modelId="{D8176989-4A42-46D5-AD9F-CC17F858C9ED}" type="pres">
      <dgm:prSet presAssocID="{F1C4CD09-2CEB-4EB3-8FC6-43CC45447C16}" presName="vert1" presStyleCnt="0"/>
      <dgm:spPr/>
    </dgm:pt>
    <dgm:pt modelId="{C30989F9-E85E-42A8-AB1B-2AF8162DC1AB}" type="pres">
      <dgm:prSet presAssocID="{37051C7E-97C0-4558-95F3-69478A2A4C7C}" presName="vertSpace2a" presStyleCnt="0"/>
      <dgm:spPr/>
    </dgm:pt>
    <dgm:pt modelId="{9D42DFCE-1836-4119-932F-51F0D180E8A0}" type="pres">
      <dgm:prSet presAssocID="{37051C7E-97C0-4558-95F3-69478A2A4C7C}" presName="horz2" presStyleCnt="0"/>
      <dgm:spPr/>
    </dgm:pt>
    <dgm:pt modelId="{17C39F1D-0FA9-419B-AFD9-6ACE01204657}" type="pres">
      <dgm:prSet presAssocID="{37051C7E-97C0-4558-95F3-69478A2A4C7C}" presName="horzSpace2" presStyleCnt="0"/>
      <dgm:spPr/>
    </dgm:pt>
    <dgm:pt modelId="{429F31BC-5E20-4CEF-A6CE-0788E6B515F0}" type="pres">
      <dgm:prSet presAssocID="{37051C7E-97C0-4558-95F3-69478A2A4C7C}" presName="tx2" presStyleLbl="revTx" presStyleIdx="7" presStyleCnt="14"/>
      <dgm:spPr/>
      <dgm:t>
        <a:bodyPr/>
        <a:lstStyle/>
        <a:p>
          <a:endParaRPr lang="es-ES"/>
        </a:p>
      </dgm:t>
    </dgm:pt>
    <dgm:pt modelId="{1BBF9FD0-AF6E-4D89-9997-16C2DE14D539}" type="pres">
      <dgm:prSet presAssocID="{37051C7E-97C0-4558-95F3-69478A2A4C7C}" presName="vert2" presStyleCnt="0"/>
      <dgm:spPr/>
    </dgm:pt>
    <dgm:pt modelId="{00D59532-5E12-4453-AB23-5BB801424DA5}" type="pres">
      <dgm:prSet presAssocID="{37051C7E-97C0-4558-95F3-69478A2A4C7C}" presName="thinLine2b" presStyleLbl="callout" presStyleIdx="3" presStyleCnt="7"/>
      <dgm:spPr/>
    </dgm:pt>
    <dgm:pt modelId="{B66A0F6E-754C-4D5E-9611-DF49934AF438}" type="pres">
      <dgm:prSet presAssocID="{37051C7E-97C0-4558-95F3-69478A2A4C7C}" presName="vertSpace2b" presStyleCnt="0"/>
      <dgm:spPr/>
    </dgm:pt>
    <dgm:pt modelId="{783C36F9-F7B5-4880-82BC-0B13C9BCCD8A}" type="pres">
      <dgm:prSet presAssocID="{F57656EC-42E7-4AC9-9489-8A5A15276863}" presName="thickLine" presStyleLbl="alignNode1" presStyleIdx="4" presStyleCnt="7"/>
      <dgm:spPr/>
    </dgm:pt>
    <dgm:pt modelId="{DB23FF16-0A60-4A8C-BA3F-914CE13FA795}" type="pres">
      <dgm:prSet presAssocID="{F57656EC-42E7-4AC9-9489-8A5A15276863}" presName="horz1" presStyleCnt="0"/>
      <dgm:spPr/>
    </dgm:pt>
    <dgm:pt modelId="{495A55B6-5F00-451F-A21C-8F47FD1A2B66}" type="pres">
      <dgm:prSet presAssocID="{F57656EC-42E7-4AC9-9489-8A5A15276863}" presName="tx1" presStyleLbl="revTx" presStyleIdx="8" presStyleCnt="14"/>
      <dgm:spPr/>
      <dgm:t>
        <a:bodyPr/>
        <a:lstStyle/>
        <a:p>
          <a:endParaRPr lang="es-VE"/>
        </a:p>
      </dgm:t>
    </dgm:pt>
    <dgm:pt modelId="{832D8EA2-4077-473F-936D-F77D132BD78B}" type="pres">
      <dgm:prSet presAssocID="{F57656EC-42E7-4AC9-9489-8A5A15276863}" presName="vert1" presStyleCnt="0"/>
      <dgm:spPr/>
    </dgm:pt>
    <dgm:pt modelId="{00A5A30E-7D79-4D6A-94B9-3A8EE5778AE0}" type="pres">
      <dgm:prSet presAssocID="{2C8DD8E0-7E56-4605-8FDF-E8B248D69E96}" presName="vertSpace2a" presStyleCnt="0"/>
      <dgm:spPr/>
    </dgm:pt>
    <dgm:pt modelId="{D3A3D1E3-C635-4F0A-B5D3-B5CB64398EB6}" type="pres">
      <dgm:prSet presAssocID="{2C8DD8E0-7E56-4605-8FDF-E8B248D69E96}" presName="horz2" presStyleCnt="0"/>
      <dgm:spPr/>
    </dgm:pt>
    <dgm:pt modelId="{D17BD78E-FAB4-4F8B-AF93-82213BC3257E}" type="pres">
      <dgm:prSet presAssocID="{2C8DD8E0-7E56-4605-8FDF-E8B248D69E96}" presName="horzSpace2" presStyleCnt="0"/>
      <dgm:spPr/>
    </dgm:pt>
    <dgm:pt modelId="{764175AE-3464-4185-8A82-2E53E5158EB3}" type="pres">
      <dgm:prSet presAssocID="{2C8DD8E0-7E56-4605-8FDF-E8B248D69E96}" presName="tx2" presStyleLbl="revTx" presStyleIdx="9" presStyleCnt="14"/>
      <dgm:spPr/>
      <dgm:t>
        <a:bodyPr/>
        <a:lstStyle/>
        <a:p>
          <a:endParaRPr lang="es-ES"/>
        </a:p>
      </dgm:t>
    </dgm:pt>
    <dgm:pt modelId="{DDC86AC5-EAA5-4EEA-B61A-B4AD69664F9A}" type="pres">
      <dgm:prSet presAssocID="{2C8DD8E0-7E56-4605-8FDF-E8B248D69E96}" presName="vert2" presStyleCnt="0"/>
      <dgm:spPr/>
    </dgm:pt>
    <dgm:pt modelId="{C47E2AC5-0902-4528-8FB8-CB737F4D19DA}" type="pres">
      <dgm:prSet presAssocID="{2C8DD8E0-7E56-4605-8FDF-E8B248D69E96}" presName="thinLine2b" presStyleLbl="callout" presStyleIdx="4" presStyleCnt="7"/>
      <dgm:spPr/>
    </dgm:pt>
    <dgm:pt modelId="{3E140C0F-9851-4D58-B0FB-6BBAB99EFD27}" type="pres">
      <dgm:prSet presAssocID="{2C8DD8E0-7E56-4605-8FDF-E8B248D69E96}" presName="vertSpace2b" presStyleCnt="0"/>
      <dgm:spPr/>
    </dgm:pt>
    <dgm:pt modelId="{03D60DB5-6C4D-4ED1-9242-D2EF9F35253E}" type="pres">
      <dgm:prSet presAssocID="{25B95313-3737-408B-B6B8-923F3472BF26}" presName="thickLine" presStyleLbl="alignNode1" presStyleIdx="5" presStyleCnt="7"/>
      <dgm:spPr/>
    </dgm:pt>
    <dgm:pt modelId="{62CCE601-C1E2-4DE9-B25D-334738E9F936}" type="pres">
      <dgm:prSet presAssocID="{25B95313-3737-408B-B6B8-923F3472BF26}" presName="horz1" presStyleCnt="0"/>
      <dgm:spPr/>
    </dgm:pt>
    <dgm:pt modelId="{F86E29B7-32BC-4710-BC7A-6C001A7DE0BE}" type="pres">
      <dgm:prSet presAssocID="{25B95313-3737-408B-B6B8-923F3472BF26}" presName="tx1" presStyleLbl="revTx" presStyleIdx="10" presStyleCnt="14"/>
      <dgm:spPr/>
      <dgm:t>
        <a:bodyPr/>
        <a:lstStyle/>
        <a:p>
          <a:endParaRPr lang="es-ES"/>
        </a:p>
      </dgm:t>
    </dgm:pt>
    <dgm:pt modelId="{CB190821-14F7-4704-9ED9-54208B1A823D}" type="pres">
      <dgm:prSet presAssocID="{25B95313-3737-408B-B6B8-923F3472BF26}" presName="vert1" presStyleCnt="0"/>
      <dgm:spPr/>
    </dgm:pt>
    <dgm:pt modelId="{5562EC33-9202-47A6-8F35-1B782E0A443C}" type="pres">
      <dgm:prSet presAssocID="{704942D5-3067-4F40-B3E7-D0F9D223CBA0}" presName="vertSpace2a" presStyleCnt="0"/>
      <dgm:spPr/>
    </dgm:pt>
    <dgm:pt modelId="{E183D576-CBF4-4433-AFB9-219FC73BF9D2}" type="pres">
      <dgm:prSet presAssocID="{704942D5-3067-4F40-B3E7-D0F9D223CBA0}" presName="horz2" presStyleCnt="0"/>
      <dgm:spPr/>
    </dgm:pt>
    <dgm:pt modelId="{ECB77251-5178-4ABC-B446-1C1FD8B8C91D}" type="pres">
      <dgm:prSet presAssocID="{704942D5-3067-4F40-B3E7-D0F9D223CBA0}" presName="horzSpace2" presStyleCnt="0"/>
      <dgm:spPr/>
    </dgm:pt>
    <dgm:pt modelId="{1696FF72-3A33-4302-82FA-5B260CD33262}" type="pres">
      <dgm:prSet presAssocID="{704942D5-3067-4F40-B3E7-D0F9D223CBA0}" presName="tx2" presStyleLbl="revTx" presStyleIdx="11" presStyleCnt="14"/>
      <dgm:spPr/>
      <dgm:t>
        <a:bodyPr/>
        <a:lstStyle/>
        <a:p>
          <a:endParaRPr lang="es-VE"/>
        </a:p>
      </dgm:t>
    </dgm:pt>
    <dgm:pt modelId="{3AB36AF1-B0D1-4231-B576-83FB5A51804A}" type="pres">
      <dgm:prSet presAssocID="{704942D5-3067-4F40-B3E7-D0F9D223CBA0}" presName="vert2" presStyleCnt="0"/>
      <dgm:spPr/>
    </dgm:pt>
    <dgm:pt modelId="{CED0C9ED-086A-4BDF-90A9-8A35053AB79D}" type="pres">
      <dgm:prSet presAssocID="{704942D5-3067-4F40-B3E7-D0F9D223CBA0}" presName="thinLine2b" presStyleLbl="callout" presStyleIdx="5" presStyleCnt="7"/>
      <dgm:spPr/>
    </dgm:pt>
    <dgm:pt modelId="{1F48663A-A595-4272-AEB2-D39700D359E0}" type="pres">
      <dgm:prSet presAssocID="{704942D5-3067-4F40-B3E7-D0F9D223CBA0}" presName="vertSpace2b" presStyleCnt="0"/>
      <dgm:spPr/>
    </dgm:pt>
    <dgm:pt modelId="{94A4A314-A69C-4F04-A7DF-B1BBB48377A5}" type="pres">
      <dgm:prSet presAssocID="{9D001522-DB3C-4D9D-9595-D5287EB95F73}" presName="thickLine" presStyleLbl="alignNode1" presStyleIdx="6" presStyleCnt="7"/>
      <dgm:spPr/>
    </dgm:pt>
    <dgm:pt modelId="{B0362801-07C9-47C2-B88F-1883ED8583EF}" type="pres">
      <dgm:prSet presAssocID="{9D001522-DB3C-4D9D-9595-D5287EB95F73}" presName="horz1" presStyleCnt="0"/>
      <dgm:spPr/>
    </dgm:pt>
    <dgm:pt modelId="{9632834F-45A7-4E32-87AE-4AA08C7D5BFC}" type="pres">
      <dgm:prSet presAssocID="{9D001522-DB3C-4D9D-9595-D5287EB95F73}" presName="tx1" presStyleLbl="revTx" presStyleIdx="12" presStyleCnt="14"/>
      <dgm:spPr/>
      <dgm:t>
        <a:bodyPr/>
        <a:lstStyle/>
        <a:p>
          <a:endParaRPr lang="es-VE"/>
        </a:p>
      </dgm:t>
    </dgm:pt>
    <dgm:pt modelId="{37E12D39-E990-4CAE-BD43-D51A3CBDC8E3}" type="pres">
      <dgm:prSet presAssocID="{9D001522-DB3C-4D9D-9595-D5287EB95F73}" presName="vert1" presStyleCnt="0"/>
      <dgm:spPr/>
    </dgm:pt>
    <dgm:pt modelId="{319DD778-8543-4B4D-9BC0-E7F24E0FA6F5}" type="pres">
      <dgm:prSet presAssocID="{9D6510E1-5402-4CD2-BA4F-345AA4C5ED6E}" presName="vertSpace2a" presStyleCnt="0"/>
      <dgm:spPr/>
    </dgm:pt>
    <dgm:pt modelId="{64C88381-305E-4D94-8C1E-C196F55FB279}" type="pres">
      <dgm:prSet presAssocID="{9D6510E1-5402-4CD2-BA4F-345AA4C5ED6E}" presName="horz2" presStyleCnt="0"/>
      <dgm:spPr/>
    </dgm:pt>
    <dgm:pt modelId="{0C8F29D0-0323-4C0F-9A71-D6983572D88B}" type="pres">
      <dgm:prSet presAssocID="{9D6510E1-5402-4CD2-BA4F-345AA4C5ED6E}" presName="horzSpace2" presStyleCnt="0"/>
      <dgm:spPr/>
    </dgm:pt>
    <dgm:pt modelId="{0FB8C91E-949A-4EB0-AB4E-B15F93615533}" type="pres">
      <dgm:prSet presAssocID="{9D6510E1-5402-4CD2-BA4F-345AA4C5ED6E}" presName="tx2" presStyleLbl="revTx" presStyleIdx="13" presStyleCnt="14"/>
      <dgm:spPr/>
      <dgm:t>
        <a:bodyPr/>
        <a:lstStyle/>
        <a:p>
          <a:endParaRPr lang="es-VE"/>
        </a:p>
      </dgm:t>
    </dgm:pt>
    <dgm:pt modelId="{C01D6FC5-55D0-441D-8039-6DF974E3D1C2}" type="pres">
      <dgm:prSet presAssocID="{9D6510E1-5402-4CD2-BA4F-345AA4C5ED6E}" presName="vert2" presStyleCnt="0"/>
      <dgm:spPr/>
    </dgm:pt>
    <dgm:pt modelId="{5BCC995F-154F-492A-8F27-C5F71935E253}" type="pres">
      <dgm:prSet presAssocID="{9D6510E1-5402-4CD2-BA4F-345AA4C5ED6E}" presName="thinLine2b" presStyleLbl="callout" presStyleIdx="6" presStyleCnt="7"/>
      <dgm:spPr/>
    </dgm:pt>
    <dgm:pt modelId="{0CDD3C74-FF9B-478C-BE8F-3B85ADB013A5}" type="pres">
      <dgm:prSet presAssocID="{9D6510E1-5402-4CD2-BA4F-345AA4C5ED6E}" presName="vertSpace2b" presStyleCnt="0"/>
      <dgm:spPr/>
    </dgm:pt>
  </dgm:ptLst>
  <dgm:cxnLst>
    <dgm:cxn modelId="{6DA98DAF-6476-45E7-9240-DB099C30B8FB}" type="presOf" srcId="{F57656EC-42E7-4AC9-9489-8A5A15276863}" destId="{495A55B6-5F00-451F-A21C-8F47FD1A2B66}" srcOrd="0" destOrd="0" presId="urn:microsoft.com/office/officeart/2008/layout/LinedList"/>
    <dgm:cxn modelId="{75E7D80E-C855-4B94-93F7-DA209AF43C58}" srcId="{9D001522-DB3C-4D9D-9595-D5287EB95F73}" destId="{9D6510E1-5402-4CD2-BA4F-345AA4C5ED6E}" srcOrd="0" destOrd="0" parTransId="{0F309125-05CE-4927-AD54-0FAA75DE6BA3}" sibTransId="{BEA22421-D14E-43D4-9D59-AAC9E2DB1D38}"/>
    <dgm:cxn modelId="{F5452DAE-53E7-4E5C-A849-3537C7839132}" srcId="{219325DE-69C0-47CC-B9EE-0D73D2914603}" destId="{5EE853CD-3657-45A9-A9E8-96E695ACB4A9}" srcOrd="0" destOrd="0" parTransId="{3539632E-4D64-4FA6-8DC5-49E07BE8AA25}" sibTransId="{426B03CC-36F0-4FD3-AB55-C14F81FA77B4}"/>
    <dgm:cxn modelId="{2A5430C0-990D-4B9E-B498-4D1E13BC3C60}" type="presOf" srcId="{9D001522-DB3C-4D9D-9595-D5287EB95F73}" destId="{9632834F-45A7-4E32-87AE-4AA08C7D5BFC}" srcOrd="0" destOrd="0" presId="urn:microsoft.com/office/officeart/2008/layout/LinedList"/>
    <dgm:cxn modelId="{6B209C51-0568-4BB6-BFBC-BFD9EFBCC8E1}" type="presOf" srcId="{25B95313-3737-408B-B6B8-923F3472BF26}" destId="{F86E29B7-32BC-4710-BC7A-6C001A7DE0BE}" srcOrd="0" destOrd="0" presId="urn:microsoft.com/office/officeart/2008/layout/LinedList"/>
    <dgm:cxn modelId="{600F6953-ADF6-483D-A71E-507740481378}" type="presOf" srcId="{C1B53DA6-CA8E-4710-B7D5-771B76A67D32}" destId="{6B6DF29F-650D-453F-9D42-DC991981FFF4}" srcOrd="0" destOrd="0" presId="urn:microsoft.com/office/officeart/2008/layout/LinedList"/>
    <dgm:cxn modelId="{F35CB526-8458-4F74-A6FF-11A6AD43E544}" srcId="{219325DE-69C0-47CC-B9EE-0D73D2914603}" destId="{25B95313-3737-408B-B6B8-923F3472BF26}" srcOrd="5" destOrd="0" parTransId="{21E71E1E-C33D-4B1F-BE42-3019D27E74BC}" sibTransId="{359171AB-68E5-4E89-81B9-157FC782215B}"/>
    <dgm:cxn modelId="{16291551-D34F-46C9-8A28-7CCF9611BDEC}" type="presOf" srcId="{704942D5-3067-4F40-B3E7-D0F9D223CBA0}" destId="{1696FF72-3A33-4302-82FA-5B260CD33262}" srcOrd="0" destOrd="0" presId="urn:microsoft.com/office/officeart/2008/layout/LinedList"/>
    <dgm:cxn modelId="{777B550D-5921-4E38-B4FE-49A26379A67C}" srcId="{219325DE-69C0-47CC-B9EE-0D73D2914603}" destId="{F1C4CD09-2CEB-4EB3-8FC6-43CC45447C16}" srcOrd="3" destOrd="0" parTransId="{C5FFE831-3DF2-4A42-BA42-7C45EDF71F97}" sibTransId="{433E0549-8675-42DE-A5EB-4546CE30071C}"/>
    <dgm:cxn modelId="{9E858121-FBB9-482D-816B-A4BF0F06CA31}" srcId="{219325DE-69C0-47CC-B9EE-0D73D2914603}" destId="{F57656EC-42E7-4AC9-9489-8A5A15276863}" srcOrd="4" destOrd="0" parTransId="{D947005B-5D18-4F6E-8B8A-AAC26CB5F06B}" sibTransId="{720B1550-8310-4C2A-80A2-A6AC712B6DAE}"/>
    <dgm:cxn modelId="{908AC792-4C93-467E-8974-5CF69EC9174A}" type="presOf" srcId="{9D6510E1-5402-4CD2-BA4F-345AA4C5ED6E}" destId="{0FB8C91E-949A-4EB0-AB4E-B15F93615533}" srcOrd="0" destOrd="0" presId="urn:microsoft.com/office/officeart/2008/layout/LinedList"/>
    <dgm:cxn modelId="{01D9939B-7DD4-4879-A4BD-AE1E57A88569}" srcId="{25B95313-3737-408B-B6B8-923F3472BF26}" destId="{704942D5-3067-4F40-B3E7-D0F9D223CBA0}" srcOrd="0" destOrd="0" parTransId="{B55ECA7C-D5C4-4232-AEA4-C0965F33510F}" sibTransId="{F41B5E3A-F2E0-439B-B82E-2E3C3BE8D226}"/>
    <dgm:cxn modelId="{3B48CEBE-B9E5-4C7F-9298-666FAA4FB106}" type="presOf" srcId="{1B9F7600-A16F-4383-B87C-B4C4F194CDA0}" destId="{9F8C6C4E-7392-42CF-A944-4EEBDEEB6AD3}" srcOrd="0" destOrd="0" presId="urn:microsoft.com/office/officeart/2008/layout/LinedList"/>
    <dgm:cxn modelId="{3391852D-F1AF-46B1-AFF0-E333AEA6B3EB}" srcId="{5EE853CD-3657-45A9-A9E8-96E695ACB4A9}" destId="{530110DB-906A-4250-A5B1-9D3D81C5BD2A}" srcOrd="0" destOrd="0" parTransId="{F68A95A2-ABEE-4281-A8BD-DFA75F7E1D72}" sibTransId="{3389EFE2-B2C4-4B49-A484-0B0335C6EC97}"/>
    <dgm:cxn modelId="{3CD78619-1A6E-469C-98FF-2F17743DBA60}" type="presOf" srcId="{5EE853CD-3657-45A9-A9E8-96E695ACB4A9}" destId="{B94FB68A-53FE-4F75-AB00-3E7E5F06DB1F}" srcOrd="0" destOrd="0" presId="urn:microsoft.com/office/officeart/2008/layout/LinedList"/>
    <dgm:cxn modelId="{BBF1C53E-3639-4C21-B479-F675538CF782}" type="presOf" srcId="{219325DE-69C0-47CC-B9EE-0D73D2914603}" destId="{CB4C272F-9091-43AF-956E-413613794252}" srcOrd="0" destOrd="0" presId="urn:microsoft.com/office/officeart/2008/layout/LinedList"/>
    <dgm:cxn modelId="{2E078C25-3F29-484F-894D-7E3C76FCCDD7}" srcId="{F57656EC-42E7-4AC9-9489-8A5A15276863}" destId="{2C8DD8E0-7E56-4605-8FDF-E8B248D69E96}" srcOrd="0" destOrd="0" parTransId="{B42382AC-1BA4-40C8-ABE4-072D66011FBC}" sibTransId="{1645E928-761B-4A53-BF45-CF3F7038D680}"/>
    <dgm:cxn modelId="{93514C32-82E1-4FE6-B8D5-93628CE83126}" type="presOf" srcId="{F1C4CD09-2CEB-4EB3-8FC6-43CC45447C16}" destId="{9ABA3623-8E52-45D0-92F8-64584924459A}" srcOrd="0" destOrd="0" presId="urn:microsoft.com/office/officeart/2008/layout/LinedList"/>
    <dgm:cxn modelId="{7314961C-116C-4989-91D3-BAAA9DBFF187}" type="presOf" srcId="{2C8DD8E0-7E56-4605-8FDF-E8B248D69E96}" destId="{764175AE-3464-4185-8A82-2E53E5158EB3}" srcOrd="0" destOrd="0" presId="urn:microsoft.com/office/officeart/2008/layout/LinedList"/>
    <dgm:cxn modelId="{71DF52F4-EE33-4556-A4EA-DD4DFC279448}" srcId="{219325DE-69C0-47CC-B9EE-0D73D2914603}" destId="{F2C1507D-7FC4-47CC-AFBB-697E03ACB153}" srcOrd="2" destOrd="0" parTransId="{83FCF56F-4ECF-436C-89A7-F010DAE58F81}" sibTransId="{94A52403-3590-4DDC-9284-00FCAEDF22B9}"/>
    <dgm:cxn modelId="{4BE18CAB-0EAC-4E07-A631-5DFD948214C9}" srcId="{219325DE-69C0-47CC-B9EE-0D73D2914603}" destId="{A57C721A-9839-481C-A0F6-920BF692BBCD}" srcOrd="1" destOrd="0" parTransId="{2C669F1C-BB81-4F7A-BCD5-7409B5D3C431}" sibTransId="{12CE3171-5438-4E9B-8DEE-BE4D5E850500}"/>
    <dgm:cxn modelId="{F45E6888-60C4-45A1-88E2-C252EA059950}" type="presOf" srcId="{F2C1507D-7FC4-47CC-AFBB-697E03ACB153}" destId="{BAA46CED-4509-4C95-9B4E-8C33E6E33C2C}" srcOrd="0" destOrd="0" presId="urn:microsoft.com/office/officeart/2008/layout/LinedList"/>
    <dgm:cxn modelId="{C97A8B00-094D-4060-8622-493635210EEB}" type="presOf" srcId="{37051C7E-97C0-4558-95F3-69478A2A4C7C}" destId="{429F31BC-5E20-4CEF-A6CE-0788E6B515F0}" srcOrd="0" destOrd="0" presId="urn:microsoft.com/office/officeart/2008/layout/LinedList"/>
    <dgm:cxn modelId="{96F3A110-17CC-4E35-B8D1-FABF5878609A}" srcId="{A57C721A-9839-481C-A0F6-920BF692BBCD}" destId="{1B9F7600-A16F-4383-B87C-B4C4F194CDA0}" srcOrd="0" destOrd="0" parTransId="{06818F68-8EAC-4DB3-BE84-D424EA3B3175}" sibTransId="{BFE1BA9D-4DEE-4F9B-9C8E-E7B2593EF567}"/>
    <dgm:cxn modelId="{DB770D6B-1347-4C6C-81E4-AF84AE1D4054}" srcId="{219325DE-69C0-47CC-B9EE-0D73D2914603}" destId="{9D001522-DB3C-4D9D-9595-D5287EB95F73}" srcOrd="6" destOrd="0" parTransId="{B6117269-D239-4DF2-B4D5-4C796B9873F6}" sibTransId="{2ADBF68C-E591-4396-9425-95E9A471C461}"/>
    <dgm:cxn modelId="{A45EBEDD-C277-4450-BD84-0A82546F14CF}" type="presOf" srcId="{530110DB-906A-4250-A5B1-9D3D81C5BD2A}" destId="{B19C6B91-24B5-4D2B-8E27-174B33CB8E67}" srcOrd="0" destOrd="0" presId="urn:microsoft.com/office/officeart/2008/layout/LinedList"/>
    <dgm:cxn modelId="{AE9CE302-BD30-49A7-BE3B-494A9DF92BCF}" type="presOf" srcId="{A57C721A-9839-481C-A0F6-920BF692BBCD}" destId="{43373B42-B6A8-49E4-816E-DCE1C121E9B0}" srcOrd="0" destOrd="0" presId="urn:microsoft.com/office/officeart/2008/layout/LinedList"/>
    <dgm:cxn modelId="{9BB6EF73-E321-4C28-96ED-11E386AA45EF}" srcId="{F2C1507D-7FC4-47CC-AFBB-697E03ACB153}" destId="{C1B53DA6-CA8E-4710-B7D5-771B76A67D32}" srcOrd="0" destOrd="0" parTransId="{651DE1B0-A78A-43E7-AF62-A21B70BF1904}" sibTransId="{72D68EB1-5C16-4883-B352-68F2CD90438F}"/>
    <dgm:cxn modelId="{EB1DE25A-B38F-4E73-A18B-7EDBEA95FD17}" srcId="{F1C4CD09-2CEB-4EB3-8FC6-43CC45447C16}" destId="{37051C7E-97C0-4558-95F3-69478A2A4C7C}" srcOrd="0" destOrd="0" parTransId="{DF431900-B50A-4495-8441-7DF98FC7EE6D}" sibTransId="{77E757A9-FC38-419A-9424-C8FB2483958E}"/>
    <dgm:cxn modelId="{DBEC99EE-1E99-4706-B856-29403D1B5323}" type="presParOf" srcId="{CB4C272F-9091-43AF-956E-413613794252}" destId="{50B6A163-2D25-4C2F-97BB-7EBA7E26E603}" srcOrd="0" destOrd="0" presId="urn:microsoft.com/office/officeart/2008/layout/LinedList"/>
    <dgm:cxn modelId="{367D5E77-5D04-49F1-8956-E3CA2583A4DF}" type="presParOf" srcId="{CB4C272F-9091-43AF-956E-413613794252}" destId="{DD51AC2E-8F35-4F3E-85B6-394E05332791}" srcOrd="1" destOrd="0" presId="urn:microsoft.com/office/officeart/2008/layout/LinedList"/>
    <dgm:cxn modelId="{49179F49-64C6-4D2A-B00B-59E9C7B35F24}" type="presParOf" srcId="{DD51AC2E-8F35-4F3E-85B6-394E05332791}" destId="{B94FB68A-53FE-4F75-AB00-3E7E5F06DB1F}" srcOrd="0" destOrd="0" presId="urn:microsoft.com/office/officeart/2008/layout/LinedList"/>
    <dgm:cxn modelId="{9D8E5545-5448-4422-B135-C63A73F21FC1}" type="presParOf" srcId="{DD51AC2E-8F35-4F3E-85B6-394E05332791}" destId="{9CA96DB8-740D-43F5-B3BE-789171917E8A}" srcOrd="1" destOrd="0" presId="urn:microsoft.com/office/officeart/2008/layout/LinedList"/>
    <dgm:cxn modelId="{C8DB5FAE-6F9C-45B0-8AB5-00D306918E60}" type="presParOf" srcId="{9CA96DB8-740D-43F5-B3BE-789171917E8A}" destId="{62CAC4E7-AFFA-49D0-9BF3-F8A0F348D70C}" srcOrd="0" destOrd="0" presId="urn:microsoft.com/office/officeart/2008/layout/LinedList"/>
    <dgm:cxn modelId="{C6F86FFE-1750-4B8D-B9A7-BAC1E26E0626}" type="presParOf" srcId="{9CA96DB8-740D-43F5-B3BE-789171917E8A}" destId="{78B4D2E2-C11B-4D0C-9FF5-3E79BDA7DDC7}" srcOrd="1" destOrd="0" presId="urn:microsoft.com/office/officeart/2008/layout/LinedList"/>
    <dgm:cxn modelId="{D7D665DA-D169-41D2-B7D2-C69AF4526178}" type="presParOf" srcId="{78B4D2E2-C11B-4D0C-9FF5-3E79BDA7DDC7}" destId="{D8F6BE56-B033-4CC6-BC6B-67A5A6C926DD}" srcOrd="0" destOrd="0" presId="urn:microsoft.com/office/officeart/2008/layout/LinedList"/>
    <dgm:cxn modelId="{D0A5D576-83D2-4890-9CB1-1EF4C75577C4}" type="presParOf" srcId="{78B4D2E2-C11B-4D0C-9FF5-3E79BDA7DDC7}" destId="{B19C6B91-24B5-4D2B-8E27-174B33CB8E67}" srcOrd="1" destOrd="0" presId="urn:microsoft.com/office/officeart/2008/layout/LinedList"/>
    <dgm:cxn modelId="{56B957B9-D2B8-4101-BF95-B1114360AB44}" type="presParOf" srcId="{78B4D2E2-C11B-4D0C-9FF5-3E79BDA7DDC7}" destId="{3490DC3D-70B1-4CAB-AB8B-C0E4B6D1E06E}" srcOrd="2" destOrd="0" presId="urn:microsoft.com/office/officeart/2008/layout/LinedList"/>
    <dgm:cxn modelId="{54C0EDF1-2FAC-4D34-9B46-D57BA6F8D1D7}" type="presParOf" srcId="{9CA96DB8-740D-43F5-B3BE-789171917E8A}" destId="{C7DD07E9-6EF0-4F7E-B86F-0D61C48418F2}" srcOrd="2" destOrd="0" presId="urn:microsoft.com/office/officeart/2008/layout/LinedList"/>
    <dgm:cxn modelId="{B172DB84-033D-4B27-958B-48274BB31166}" type="presParOf" srcId="{9CA96DB8-740D-43F5-B3BE-789171917E8A}" destId="{4D8D3DB3-7BF7-493C-86D7-9CCC79533C42}" srcOrd="3" destOrd="0" presId="urn:microsoft.com/office/officeart/2008/layout/LinedList"/>
    <dgm:cxn modelId="{45D79D34-4A62-4A27-84C6-A0FE1361C317}" type="presParOf" srcId="{CB4C272F-9091-43AF-956E-413613794252}" destId="{C4F69FEC-3B50-4634-A62D-D40F6DDD92CC}" srcOrd="2" destOrd="0" presId="urn:microsoft.com/office/officeart/2008/layout/LinedList"/>
    <dgm:cxn modelId="{9D9267FA-DDA9-4CA9-A12F-1AF128241F5A}" type="presParOf" srcId="{CB4C272F-9091-43AF-956E-413613794252}" destId="{42F55868-F5BF-4B8B-A1FF-79B17EA93B4D}" srcOrd="3" destOrd="0" presId="urn:microsoft.com/office/officeart/2008/layout/LinedList"/>
    <dgm:cxn modelId="{5D008A9A-7B2A-4037-BA8D-700073DE3865}" type="presParOf" srcId="{42F55868-F5BF-4B8B-A1FF-79B17EA93B4D}" destId="{43373B42-B6A8-49E4-816E-DCE1C121E9B0}" srcOrd="0" destOrd="0" presId="urn:microsoft.com/office/officeart/2008/layout/LinedList"/>
    <dgm:cxn modelId="{53CDC81C-93DB-47CC-BBEE-145F86C7157F}" type="presParOf" srcId="{42F55868-F5BF-4B8B-A1FF-79B17EA93B4D}" destId="{B752ABEF-DB3D-4485-AC2D-FAB18AE4078B}" srcOrd="1" destOrd="0" presId="urn:microsoft.com/office/officeart/2008/layout/LinedList"/>
    <dgm:cxn modelId="{F30A902A-D848-4B64-A11A-533F1F93A8DA}" type="presParOf" srcId="{B752ABEF-DB3D-4485-AC2D-FAB18AE4078B}" destId="{EFA031E4-DDFD-4FF1-8C7A-FBE2CE7CE119}" srcOrd="0" destOrd="0" presId="urn:microsoft.com/office/officeart/2008/layout/LinedList"/>
    <dgm:cxn modelId="{5E4F375D-99EC-4027-AB89-4734704A41E6}" type="presParOf" srcId="{B752ABEF-DB3D-4485-AC2D-FAB18AE4078B}" destId="{8100C9CB-472D-4AC6-A16D-4DAD077B0369}" srcOrd="1" destOrd="0" presId="urn:microsoft.com/office/officeart/2008/layout/LinedList"/>
    <dgm:cxn modelId="{CA6650F9-F1B7-401A-BE5D-A04AC37F9BEE}" type="presParOf" srcId="{8100C9CB-472D-4AC6-A16D-4DAD077B0369}" destId="{CD2446DE-26C7-4A87-A961-B8859C88F636}" srcOrd="0" destOrd="0" presId="urn:microsoft.com/office/officeart/2008/layout/LinedList"/>
    <dgm:cxn modelId="{519D51CA-8CA7-4AA7-B889-86FBB7FBC2BE}" type="presParOf" srcId="{8100C9CB-472D-4AC6-A16D-4DAD077B0369}" destId="{9F8C6C4E-7392-42CF-A944-4EEBDEEB6AD3}" srcOrd="1" destOrd="0" presId="urn:microsoft.com/office/officeart/2008/layout/LinedList"/>
    <dgm:cxn modelId="{79E4BF8E-58BC-4127-9327-0A6F3F5270AC}" type="presParOf" srcId="{8100C9CB-472D-4AC6-A16D-4DAD077B0369}" destId="{F06A986E-474C-4C6B-8FA1-A233465A229F}" srcOrd="2" destOrd="0" presId="urn:microsoft.com/office/officeart/2008/layout/LinedList"/>
    <dgm:cxn modelId="{0F2B507B-B5F4-4B1F-9FA4-EBA13D15F6D2}" type="presParOf" srcId="{B752ABEF-DB3D-4485-AC2D-FAB18AE4078B}" destId="{02E37AAA-9FEE-4BAC-9B34-BC846BFD68E6}" srcOrd="2" destOrd="0" presId="urn:microsoft.com/office/officeart/2008/layout/LinedList"/>
    <dgm:cxn modelId="{35DF6A95-A2D1-495A-9442-EEF4399C44C8}" type="presParOf" srcId="{B752ABEF-DB3D-4485-AC2D-FAB18AE4078B}" destId="{ABE51D8B-1E7B-480D-9CEB-B444524A6697}" srcOrd="3" destOrd="0" presId="urn:microsoft.com/office/officeart/2008/layout/LinedList"/>
    <dgm:cxn modelId="{7F01EA6D-2E99-4FA7-B98D-7A78F81E0888}" type="presParOf" srcId="{CB4C272F-9091-43AF-956E-413613794252}" destId="{197BC183-6EE7-4D28-8113-E7EC7C451D20}" srcOrd="4" destOrd="0" presId="urn:microsoft.com/office/officeart/2008/layout/LinedList"/>
    <dgm:cxn modelId="{A9449A0E-1B21-4567-9216-6DF9E5541DF2}" type="presParOf" srcId="{CB4C272F-9091-43AF-956E-413613794252}" destId="{799A947B-9F5D-430D-BCE6-FFF65DD0A20C}" srcOrd="5" destOrd="0" presId="urn:microsoft.com/office/officeart/2008/layout/LinedList"/>
    <dgm:cxn modelId="{15C270C4-B7F9-4B8A-B974-4CDF659890D2}" type="presParOf" srcId="{799A947B-9F5D-430D-BCE6-FFF65DD0A20C}" destId="{BAA46CED-4509-4C95-9B4E-8C33E6E33C2C}" srcOrd="0" destOrd="0" presId="urn:microsoft.com/office/officeart/2008/layout/LinedList"/>
    <dgm:cxn modelId="{A9F62017-5559-4D8A-885C-E9BF38D899B0}" type="presParOf" srcId="{799A947B-9F5D-430D-BCE6-FFF65DD0A20C}" destId="{011559E3-EC19-4A3C-9648-696F776027BE}" srcOrd="1" destOrd="0" presId="urn:microsoft.com/office/officeart/2008/layout/LinedList"/>
    <dgm:cxn modelId="{8CADD7B8-0334-4C92-AFD9-026619BEBB5C}" type="presParOf" srcId="{011559E3-EC19-4A3C-9648-696F776027BE}" destId="{14853E81-CBB2-4590-83D6-15A166A802A3}" srcOrd="0" destOrd="0" presId="urn:microsoft.com/office/officeart/2008/layout/LinedList"/>
    <dgm:cxn modelId="{88C23C3E-F1E5-42DB-A00A-BAAB4C62D995}" type="presParOf" srcId="{011559E3-EC19-4A3C-9648-696F776027BE}" destId="{EBDAF868-AA9F-4F50-B6DA-A754C4DFBD5B}" srcOrd="1" destOrd="0" presId="urn:microsoft.com/office/officeart/2008/layout/LinedList"/>
    <dgm:cxn modelId="{2AD2F6EC-4AB4-472C-94F5-2DAD0F524E19}" type="presParOf" srcId="{EBDAF868-AA9F-4F50-B6DA-A754C4DFBD5B}" destId="{4E18D6BD-1B01-4BDE-B2AC-D3CF80323CCC}" srcOrd="0" destOrd="0" presId="urn:microsoft.com/office/officeart/2008/layout/LinedList"/>
    <dgm:cxn modelId="{D5944FD5-F64A-4F8F-8FCD-CC7535748437}" type="presParOf" srcId="{EBDAF868-AA9F-4F50-B6DA-A754C4DFBD5B}" destId="{6B6DF29F-650D-453F-9D42-DC991981FFF4}" srcOrd="1" destOrd="0" presId="urn:microsoft.com/office/officeart/2008/layout/LinedList"/>
    <dgm:cxn modelId="{1D4E9880-3F19-4EDD-953A-693A09B6E295}" type="presParOf" srcId="{EBDAF868-AA9F-4F50-B6DA-A754C4DFBD5B}" destId="{845C64A1-3963-4A07-9FE9-0C482C32BCE2}" srcOrd="2" destOrd="0" presId="urn:microsoft.com/office/officeart/2008/layout/LinedList"/>
    <dgm:cxn modelId="{73035A59-05F8-42B3-ADFC-288A56D06421}" type="presParOf" srcId="{011559E3-EC19-4A3C-9648-696F776027BE}" destId="{731FD175-AAA8-4E7C-97EA-2B4BAA98DBAE}" srcOrd="2" destOrd="0" presId="urn:microsoft.com/office/officeart/2008/layout/LinedList"/>
    <dgm:cxn modelId="{52C67F96-5D95-45F0-8E85-05CD7FCCFF5C}" type="presParOf" srcId="{011559E3-EC19-4A3C-9648-696F776027BE}" destId="{034EB27E-9F65-4E2D-97CD-8D87FBFBD5B0}" srcOrd="3" destOrd="0" presId="urn:microsoft.com/office/officeart/2008/layout/LinedList"/>
    <dgm:cxn modelId="{3B249A46-0746-4F1F-9AF4-5BA2B9C32991}" type="presParOf" srcId="{CB4C272F-9091-43AF-956E-413613794252}" destId="{D36666D1-78AA-404A-857F-396BA6FFB6DD}" srcOrd="6" destOrd="0" presId="urn:microsoft.com/office/officeart/2008/layout/LinedList"/>
    <dgm:cxn modelId="{DABA044F-7877-407B-B44A-B56263B402DC}" type="presParOf" srcId="{CB4C272F-9091-43AF-956E-413613794252}" destId="{2E81EB0D-5795-4A8A-A0AE-7DC4C0D96A3E}" srcOrd="7" destOrd="0" presId="urn:microsoft.com/office/officeart/2008/layout/LinedList"/>
    <dgm:cxn modelId="{B9D0E4C3-4DD1-4053-A506-DC0EE136EC50}" type="presParOf" srcId="{2E81EB0D-5795-4A8A-A0AE-7DC4C0D96A3E}" destId="{9ABA3623-8E52-45D0-92F8-64584924459A}" srcOrd="0" destOrd="0" presId="urn:microsoft.com/office/officeart/2008/layout/LinedList"/>
    <dgm:cxn modelId="{8200F812-CFDA-4719-98CA-D0E1FD9F45B8}" type="presParOf" srcId="{2E81EB0D-5795-4A8A-A0AE-7DC4C0D96A3E}" destId="{D8176989-4A42-46D5-AD9F-CC17F858C9ED}" srcOrd="1" destOrd="0" presId="urn:microsoft.com/office/officeart/2008/layout/LinedList"/>
    <dgm:cxn modelId="{B6507338-81D6-41DE-842D-129C68CFC139}" type="presParOf" srcId="{D8176989-4A42-46D5-AD9F-CC17F858C9ED}" destId="{C30989F9-E85E-42A8-AB1B-2AF8162DC1AB}" srcOrd="0" destOrd="0" presId="urn:microsoft.com/office/officeart/2008/layout/LinedList"/>
    <dgm:cxn modelId="{C30144F1-430F-4156-A659-CCF48155DA2F}" type="presParOf" srcId="{D8176989-4A42-46D5-AD9F-CC17F858C9ED}" destId="{9D42DFCE-1836-4119-932F-51F0D180E8A0}" srcOrd="1" destOrd="0" presId="urn:microsoft.com/office/officeart/2008/layout/LinedList"/>
    <dgm:cxn modelId="{A19E2F9A-5776-44B3-95D1-EE74803F0B44}" type="presParOf" srcId="{9D42DFCE-1836-4119-932F-51F0D180E8A0}" destId="{17C39F1D-0FA9-419B-AFD9-6ACE01204657}" srcOrd="0" destOrd="0" presId="urn:microsoft.com/office/officeart/2008/layout/LinedList"/>
    <dgm:cxn modelId="{8D1A54B5-6B4A-4946-B7EF-806EC49D71BF}" type="presParOf" srcId="{9D42DFCE-1836-4119-932F-51F0D180E8A0}" destId="{429F31BC-5E20-4CEF-A6CE-0788E6B515F0}" srcOrd="1" destOrd="0" presId="urn:microsoft.com/office/officeart/2008/layout/LinedList"/>
    <dgm:cxn modelId="{99703777-65EF-4DEF-AE97-46EED766C7C8}" type="presParOf" srcId="{9D42DFCE-1836-4119-932F-51F0D180E8A0}" destId="{1BBF9FD0-AF6E-4D89-9997-16C2DE14D539}" srcOrd="2" destOrd="0" presId="urn:microsoft.com/office/officeart/2008/layout/LinedList"/>
    <dgm:cxn modelId="{96D8423F-1EDB-407D-8DAC-3DD42C481EE1}" type="presParOf" srcId="{D8176989-4A42-46D5-AD9F-CC17F858C9ED}" destId="{00D59532-5E12-4453-AB23-5BB801424DA5}" srcOrd="2" destOrd="0" presId="urn:microsoft.com/office/officeart/2008/layout/LinedList"/>
    <dgm:cxn modelId="{BE2B1CB7-FF6C-4EB1-AFB3-B37B2C75EB3D}" type="presParOf" srcId="{D8176989-4A42-46D5-AD9F-CC17F858C9ED}" destId="{B66A0F6E-754C-4D5E-9611-DF49934AF438}" srcOrd="3" destOrd="0" presId="urn:microsoft.com/office/officeart/2008/layout/LinedList"/>
    <dgm:cxn modelId="{E6CEA993-E189-4702-8D41-338AF293FB2E}" type="presParOf" srcId="{CB4C272F-9091-43AF-956E-413613794252}" destId="{783C36F9-F7B5-4880-82BC-0B13C9BCCD8A}" srcOrd="8" destOrd="0" presId="urn:microsoft.com/office/officeart/2008/layout/LinedList"/>
    <dgm:cxn modelId="{6338BE01-91FA-41E9-BE4F-42A8950C177B}" type="presParOf" srcId="{CB4C272F-9091-43AF-956E-413613794252}" destId="{DB23FF16-0A60-4A8C-BA3F-914CE13FA795}" srcOrd="9" destOrd="0" presId="urn:microsoft.com/office/officeart/2008/layout/LinedList"/>
    <dgm:cxn modelId="{F6FDBE9B-FAF7-4D01-AAED-979EA55D56C1}" type="presParOf" srcId="{DB23FF16-0A60-4A8C-BA3F-914CE13FA795}" destId="{495A55B6-5F00-451F-A21C-8F47FD1A2B66}" srcOrd="0" destOrd="0" presId="urn:microsoft.com/office/officeart/2008/layout/LinedList"/>
    <dgm:cxn modelId="{628F6FDF-6FC1-4AAE-A49A-4A25346609E3}" type="presParOf" srcId="{DB23FF16-0A60-4A8C-BA3F-914CE13FA795}" destId="{832D8EA2-4077-473F-936D-F77D132BD78B}" srcOrd="1" destOrd="0" presId="urn:microsoft.com/office/officeart/2008/layout/LinedList"/>
    <dgm:cxn modelId="{4E39BAAD-2583-4C74-8BCA-E9CF50B96B28}" type="presParOf" srcId="{832D8EA2-4077-473F-936D-F77D132BD78B}" destId="{00A5A30E-7D79-4D6A-94B9-3A8EE5778AE0}" srcOrd="0" destOrd="0" presId="urn:microsoft.com/office/officeart/2008/layout/LinedList"/>
    <dgm:cxn modelId="{3BDD4490-F909-4DD1-97A1-5BBD00621FA7}" type="presParOf" srcId="{832D8EA2-4077-473F-936D-F77D132BD78B}" destId="{D3A3D1E3-C635-4F0A-B5D3-B5CB64398EB6}" srcOrd="1" destOrd="0" presId="urn:microsoft.com/office/officeart/2008/layout/LinedList"/>
    <dgm:cxn modelId="{6CBEDBFA-ADA9-4F28-AFD2-022CD5C894EB}" type="presParOf" srcId="{D3A3D1E3-C635-4F0A-B5D3-B5CB64398EB6}" destId="{D17BD78E-FAB4-4F8B-AF93-82213BC3257E}" srcOrd="0" destOrd="0" presId="urn:microsoft.com/office/officeart/2008/layout/LinedList"/>
    <dgm:cxn modelId="{B9BA035E-0915-4401-BF14-13EF067220C4}" type="presParOf" srcId="{D3A3D1E3-C635-4F0A-B5D3-B5CB64398EB6}" destId="{764175AE-3464-4185-8A82-2E53E5158EB3}" srcOrd="1" destOrd="0" presId="urn:microsoft.com/office/officeart/2008/layout/LinedList"/>
    <dgm:cxn modelId="{26DF9C59-A833-4F2C-B838-D603AAD03DD0}" type="presParOf" srcId="{D3A3D1E3-C635-4F0A-B5D3-B5CB64398EB6}" destId="{DDC86AC5-EAA5-4EEA-B61A-B4AD69664F9A}" srcOrd="2" destOrd="0" presId="urn:microsoft.com/office/officeart/2008/layout/LinedList"/>
    <dgm:cxn modelId="{4D7F2732-CFD2-4F19-A0A1-1E524C02FEAB}" type="presParOf" srcId="{832D8EA2-4077-473F-936D-F77D132BD78B}" destId="{C47E2AC5-0902-4528-8FB8-CB737F4D19DA}" srcOrd="2" destOrd="0" presId="urn:microsoft.com/office/officeart/2008/layout/LinedList"/>
    <dgm:cxn modelId="{B956FD02-0A70-49B9-889B-CDD29A3C3665}" type="presParOf" srcId="{832D8EA2-4077-473F-936D-F77D132BD78B}" destId="{3E140C0F-9851-4D58-B0FB-6BBAB99EFD27}" srcOrd="3" destOrd="0" presId="urn:microsoft.com/office/officeart/2008/layout/LinedList"/>
    <dgm:cxn modelId="{19E1CFDF-CD15-4309-BFEA-E77218EC5916}" type="presParOf" srcId="{CB4C272F-9091-43AF-956E-413613794252}" destId="{03D60DB5-6C4D-4ED1-9242-D2EF9F35253E}" srcOrd="10" destOrd="0" presId="urn:microsoft.com/office/officeart/2008/layout/LinedList"/>
    <dgm:cxn modelId="{A646E523-7137-462D-B94D-672AC6659668}" type="presParOf" srcId="{CB4C272F-9091-43AF-956E-413613794252}" destId="{62CCE601-C1E2-4DE9-B25D-334738E9F936}" srcOrd="11" destOrd="0" presId="urn:microsoft.com/office/officeart/2008/layout/LinedList"/>
    <dgm:cxn modelId="{CEEB7ECC-1032-4A9C-B72C-62FD3B0C09FC}" type="presParOf" srcId="{62CCE601-C1E2-4DE9-B25D-334738E9F936}" destId="{F86E29B7-32BC-4710-BC7A-6C001A7DE0BE}" srcOrd="0" destOrd="0" presId="urn:microsoft.com/office/officeart/2008/layout/LinedList"/>
    <dgm:cxn modelId="{5AFBF152-9B4F-4FED-AB0C-6DBBDAC49094}" type="presParOf" srcId="{62CCE601-C1E2-4DE9-B25D-334738E9F936}" destId="{CB190821-14F7-4704-9ED9-54208B1A823D}" srcOrd="1" destOrd="0" presId="urn:microsoft.com/office/officeart/2008/layout/LinedList"/>
    <dgm:cxn modelId="{FC6F28EA-45B2-47E6-BFAF-D68BA9088BA9}" type="presParOf" srcId="{CB190821-14F7-4704-9ED9-54208B1A823D}" destId="{5562EC33-9202-47A6-8F35-1B782E0A443C}" srcOrd="0" destOrd="0" presId="urn:microsoft.com/office/officeart/2008/layout/LinedList"/>
    <dgm:cxn modelId="{513AF034-D125-4832-AE6E-F17954CD0EAB}" type="presParOf" srcId="{CB190821-14F7-4704-9ED9-54208B1A823D}" destId="{E183D576-CBF4-4433-AFB9-219FC73BF9D2}" srcOrd="1" destOrd="0" presId="urn:microsoft.com/office/officeart/2008/layout/LinedList"/>
    <dgm:cxn modelId="{59EA181E-DCDA-4B6D-944A-2137220213DA}" type="presParOf" srcId="{E183D576-CBF4-4433-AFB9-219FC73BF9D2}" destId="{ECB77251-5178-4ABC-B446-1C1FD8B8C91D}" srcOrd="0" destOrd="0" presId="urn:microsoft.com/office/officeart/2008/layout/LinedList"/>
    <dgm:cxn modelId="{61733991-453A-49FA-92F3-704B1EB90175}" type="presParOf" srcId="{E183D576-CBF4-4433-AFB9-219FC73BF9D2}" destId="{1696FF72-3A33-4302-82FA-5B260CD33262}" srcOrd="1" destOrd="0" presId="urn:microsoft.com/office/officeart/2008/layout/LinedList"/>
    <dgm:cxn modelId="{F4355A91-860A-4361-8018-9D442A8E4345}" type="presParOf" srcId="{E183D576-CBF4-4433-AFB9-219FC73BF9D2}" destId="{3AB36AF1-B0D1-4231-B576-83FB5A51804A}" srcOrd="2" destOrd="0" presId="urn:microsoft.com/office/officeart/2008/layout/LinedList"/>
    <dgm:cxn modelId="{7D48DB5D-8CE5-46B5-A55D-F1BD3E95583E}" type="presParOf" srcId="{CB190821-14F7-4704-9ED9-54208B1A823D}" destId="{CED0C9ED-086A-4BDF-90A9-8A35053AB79D}" srcOrd="2" destOrd="0" presId="urn:microsoft.com/office/officeart/2008/layout/LinedList"/>
    <dgm:cxn modelId="{82A64A20-18F3-466A-81C9-D084223AB2EA}" type="presParOf" srcId="{CB190821-14F7-4704-9ED9-54208B1A823D}" destId="{1F48663A-A595-4272-AEB2-D39700D359E0}" srcOrd="3" destOrd="0" presId="urn:microsoft.com/office/officeart/2008/layout/LinedList"/>
    <dgm:cxn modelId="{B255AB32-5C0D-4DC8-8D7C-87E452183403}" type="presParOf" srcId="{CB4C272F-9091-43AF-956E-413613794252}" destId="{94A4A314-A69C-4F04-A7DF-B1BBB48377A5}" srcOrd="12" destOrd="0" presId="urn:microsoft.com/office/officeart/2008/layout/LinedList"/>
    <dgm:cxn modelId="{85878400-34BD-4215-AB43-BB7DCDE9C873}" type="presParOf" srcId="{CB4C272F-9091-43AF-956E-413613794252}" destId="{B0362801-07C9-47C2-B88F-1883ED8583EF}" srcOrd="13" destOrd="0" presId="urn:microsoft.com/office/officeart/2008/layout/LinedList"/>
    <dgm:cxn modelId="{C0895C59-98C9-4D6C-AFC3-961EF75871EF}" type="presParOf" srcId="{B0362801-07C9-47C2-B88F-1883ED8583EF}" destId="{9632834F-45A7-4E32-87AE-4AA08C7D5BFC}" srcOrd="0" destOrd="0" presId="urn:microsoft.com/office/officeart/2008/layout/LinedList"/>
    <dgm:cxn modelId="{F144C41A-9B48-4BB3-AEBC-1BD4D00BB180}" type="presParOf" srcId="{B0362801-07C9-47C2-B88F-1883ED8583EF}" destId="{37E12D39-E990-4CAE-BD43-D51A3CBDC8E3}" srcOrd="1" destOrd="0" presId="urn:microsoft.com/office/officeart/2008/layout/LinedList"/>
    <dgm:cxn modelId="{50B4ABF8-0A64-47BE-A515-195241E5209A}" type="presParOf" srcId="{37E12D39-E990-4CAE-BD43-D51A3CBDC8E3}" destId="{319DD778-8543-4B4D-9BC0-E7F24E0FA6F5}" srcOrd="0" destOrd="0" presId="urn:microsoft.com/office/officeart/2008/layout/LinedList"/>
    <dgm:cxn modelId="{1E37334F-F8CA-40EB-862C-B2C2FB586202}" type="presParOf" srcId="{37E12D39-E990-4CAE-BD43-D51A3CBDC8E3}" destId="{64C88381-305E-4D94-8C1E-C196F55FB279}" srcOrd="1" destOrd="0" presId="urn:microsoft.com/office/officeart/2008/layout/LinedList"/>
    <dgm:cxn modelId="{85525A11-0719-4C98-A646-6DF4EB276388}" type="presParOf" srcId="{64C88381-305E-4D94-8C1E-C196F55FB279}" destId="{0C8F29D0-0323-4C0F-9A71-D6983572D88B}" srcOrd="0" destOrd="0" presId="urn:microsoft.com/office/officeart/2008/layout/LinedList"/>
    <dgm:cxn modelId="{E9E511E5-E031-4376-983D-E294410B6B32}" type="presParOf" srcId="{64C88381-305E-4D94-8C1E-C196F55FB279}" destId="{0FB8C91E-949A-4EB0-AB4E-B15F93615533}" srcOrd="1" destOrd="0" presId="urn:microsoft.com/office/officeart/2008/layout/LinedList"/>
    <dgm:cxn modelId="{5996F483-145C-4D4E-97C6-08E4C700DBF9}" type="presParOf" srcId="{64C88381-305E-4D94-8C1E-C196F55FB279}" destId="{C01D6FC5-55D0-441D-8039-6DF974E3D1C2}" srcOrd="2" destOrd="0" presId="urn:microsoft.com/office/officeart/2008/layout/LinedList"/>
    <dgm:cxn modelId="{210F47E5-2F13-41A7-94FE-0C54C0962B13}" type="presParOf" srcId="{37E12D39-E990-4CAE-BD43-D51A3CBDC8E3}" destId="{5BCC995F-154F-492A-8F27-C5F71935E253}" srcOrd="2" destOrd="0" presId="urn:microsoft.com/office/officeart/2008/layout/LinedList"/>
    <dgm:cxn modelId="{0F40EAE5-C833-4BFF-8A22-9CD7C77C6526}" type="presParOf" srcId="{37E12D39-E990-4CAE-BD43-D51A3CBDC8E3}" destId="{0CDD3C74-FF9B-478C-BE8F-3B85ADB013A5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9325DE-69C0-47CC-B9EE-0D73D291460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EE853CD-3657-45A9-A9E8-96E695ACB4A9}">
      <dgm:prSet phldrT="[Texto]"/>
      <dgm:spPr/>
      <dgm:t>
        <a:bodyPr/>
        <a:lstStyle/>
        <a:p>
          <a:r>
            <a:rPr lang="es-ES" dirty="0" smtClean="0"/>
            <a:t>Tensión nominal</a:t>
          </a:r>
          <a:endParaRPr lang="es-ES" dirty="0"/>
        </a:p>
      </dgm:t>
    </dgm:pt>
    <dgm:pt modelId="{3539632E-4D64-4FA6-8DC5-49E07BE8AA25}" type="parTrans" cxnId="{F5452DAE-53E7-4E5C-A849-3537C7839132}">
      <dgm:prSet/>
      <dgm:spPr/>
      <dgm:t>
        <a:bodyPr/>
        <a:lstStyle/>
        <a:p>
          <a:endParaRPr lang="es-ES"/>
        </a:p>
      </dgm:t>
    </dgm:pt>
    <dgm:pt modelId="{426B03CC-36F0-4FD3-AB55-C14F81FA77B4}" type="sibTrans" cxnId="{F5452DAE-53E7-4E5C-A849-3537C7839132}">
      <dgm:prSet/>
      <dgm:spPr/>
      <dgm:t>
        <a:bodyPr/>
        <a:lstStyle/>
        <a:p>
          <a:endParaRPr lang="es-ES"/>
        </a:p>
      </dgm:t>
    </dgm:pt>
    <dgm:pt modelId="{530110DB-906A-4250-A5B1-9D3D81C5BD2A}">
      <dgm:prSet phldrT="[Texto]"/>
      <dgm:spPr/>
      <dgm:t>
        <a:bodyPr/>
        <a:lstStyle/>
        <a:p>
          <a:r>
            <a:rPr lang="es-ES" dirty="0" smtClean="0"/>
            <a:t>72,5 145 170 245 420 550 </a:t>
          </a:r>
          <a:r>
            <a:rPr lang="es-ES" dirty="0" err="1" smtClean="0"/>
            <a:t>kV</a:t>
          </a:r>
          <a:endParaRPr lang="es-ES" dirty="0"/>
        </a:p>
      </dgm:t>
    </dgm:pt>
    <dgm:pt modelId="{F68A95A2-ABEE-4281-A8BD-DFA75F7E1D72}" type="parTrans" cxnId="{3391852D-F1AF-46B1-AFF0-E333AEA6B3EB}">
      <dgm:prSet/>
      <dgm:spPr/>
      <dgm:t>
        <a:bodyPr/>
        <a:lstStyle/>
        <a:p>
          <a:endParaRPr lang="es-ES"/>
        </a:p>
      </dgm:t>
    </dgm:pt>
    <dgm:pt modelId="{3389EFE2-B2C4-4B49-A484-0B0335C6EC97}" type="sibTrans" cxnId="{3391852D-F1AF-46B1-AFF0-E333AEA6B3EB}">
      <dgm:prSet/>
      <dgm:spPr/>
      <dgm:t>
        <a:bodyPr/>
        <a:lstStyle/>
        <a:p>
          <a:endParaRPr lang="es-ES"/>
        </a:p>
      </dgm:t>
    </dgm:pt>
    <dgm:pt modelId="{A57C721A-9839-481C-A0F6-920BF692BBCD}">
      <dgm:prSet phldrT="[Texto]"/>
      <dgm:spPr/>
      <dgm:t>
        <a:bodyPr/>
        <a:lstStyle/>
        <a:p>
          <a:r>
            <a:rPr lang="es-ES" dirty="0" smtClean="0"/>
            <a:t>Corriente nominal hasta</a:t>
          </a:r>
          <a:endParaRPr lang="es-ES" dirty="0"/>
        </a:p>
      </dgm:t>
    </dgm:pt>
    <dgm:pt modelId="{2C669F1C-BB81-4F7A-BCD5-7409B5D3C431}" type="parTrans" cxnId="{4BE18CAB-0EAC-4E07-A631-5DFD948214C9}">
      <dgm:prSet/>
      <dgm:spPr/>
      <dgm:t>
        <a:bodyPr/>
        <a:lstStyle/>
        <a:p>
          <a:endParaRPr lang="es-ES"/>
        </a:p>
      </dgm:t>
    </dgm:pt>
    <dgm:pt modelId="{12CE3171-5438-4E9B-8DEE-BE4D5E850500}" type="sibTrans" cxnId="{4BE18CAB-0EAC-4E07-A631-5DFD948214C9}">
      <dgm:prSet/>
      <dgm:spPr/>
      <dgm:t>
        <a:bodyPr/>
        <a:lstStyle/>
        <a:p>
          <a:endParaRPr lang="es-ES"/>
        </a:p>
      </dgm:t>
    </dgm:pt>
    <dgm:pt modelId="{1B9F7600-A16F-4383-B87C-B4C4F194CDA0}">
      <dgm:prSet phldrT="[Texto]"/>
      <dgm:spPr/>
      <dgm:t>
        <a:bodyPr/>
        <a:lstStyle/>
        <a:p>
          <a:r>
            <a:rPr lang="es-ES" dirty="0" smtClean="0"/>
            <a:t>3150 4000 A</a:t>
          </a:r>
          <a:endParaRPr lang="es-ES" dirty="0"/>
        </a:p>
      </dgm:t>
    </dgm:pt>
    <dgm:pt modelId="{06818F68-8EAC-4DB3-BE84-D424EA3B3175}" type="parTrans" cxnId="{96F3A110-17CC-4E35-B8D1-FABF5878609A}">
      <dgm:prSet/>
      <dgm:spPr/>
      <dgm:t>
        <a:bodyPr/>
        <a:lstStyle/>
        <a:p>
          <a:endParaRPr lang="es-ES"/>
        </a:p>
      </dgm:t>
    </dgm:pt>
    <dgm:pt modelId="{BFE1BA9D-4DEE-4F9B-9C8E-E7B2593EF567}" type="sibTrans" cxnId="{96F3A110-17CC-4E35-B8D1-FABF5878609A}">
      <dgm:prSet/>
      <dgm:spPr/>
      <dgm:t>
        <a:bodyPr/>
        <a:lstStyle/>
        <a:p>
          <a:endParaRPr lang="es-ES"/>
        </a:p>
      </dgm:t>
    </dgm:pt>
    <dgm:pt modelId="{C1B53DA6-CA8E-4710-B7D5-771B76A67D32}">
      <dgm:prSet phldrT="[Texto]"/>
      <dgm:spPr/>
      <dgm:t>
        <a:bodyPr/>
        <a:lstStyle/>
        <a:p>
          <a:r>
            <a:rPr lang="es-ES" dirty="0" smtClean="0"/>
            <a:t>Fase-Tierra y Fase-Fase</a:t>
          </a:r>
          <a:endParaRPr lang="es-ES" dirty="0"/>
        </a:p>
      </dgm:t>
    </dgm:pt>
    <dgm:pt modelId="{651DE1B0-A78A-43E7-AF62-A21B70BF1904}" type="parTrans" cxnId="{9BB6EF73-E321-4C28-96ED-11E386AA45EF}">
      <dgm:prSet/>
      <dgm:spPr/>
      <dgm:t>
        <a:bodyPr/>
        <a:lstStyle/>
        <a:p>
          <a:endParaRPr lang="es-ES"/>
        </a:p>
      </dgm:t>
    </dgm:pt>
    <dgm:pt modelId="{72D68EB1-5C16-4883-B352-68F2CD90438F}" type="sibTrans" cxnId="{9BB6EF73-E321-4C28-96ED-11E386AA45EF}">
      <dgm:prSet/>
      <dgm:spPr/>
      <dgm:t>
        <a:bodyPr/>
        <a:lstStyle/>
        <a:p>
          <a:endParaRPr lang="es-ES"/>
        </a:p>
      </dgm:t>
    </dgm:pt>
    <dgm:pt modelId="{F1C4CD09-2CEB-4EB3-8FC6-43CC45447C16}">
      <dgm:prSet phldrT="[Texto]"/>
      <dgm:spPr/>
      <dgm:t>
        <a:bodyPr/>
        <a:lstStyle/>
        <a:p>
          <a:r>
            <a:rPr lang="es-ES" dirty="0" smtClean="0"/>
            <a:t>Nivel soportado a impulsos tipo operación (SIWL)</a:t>
          </a:r>
          <a:endParaRPr lang="es-ES" dirty="0"/>
        </a:p>
      </dgm:t>
    </dgm:pt>
    <dgm:pt modelId="{C5FFE831-3DF2-4A42-BA42-7C45EDF71F97}" type="parTrans" cxnId="{777B550D-5921-4E38-B4FE-49A26379A67C}">
      <dgm:prSet/>
      <dgm:spPr/>
      <dgm:t>
        <a:bodyPr/>
        <a:lstStyle/>
        <a:p>
          <a:endParaRPr lang="es-ES"/>
        </a:p>
      </dgm:t>
    </dgm:pt>
    <dgm:pt modelId="{433E0549-8675-42DE-A5EB-4546CE30071C}" type="sibTrans" cxnId="{777B550D-5921-4E38-B4FE-49A26379A67C}">
      <dgm:prSet/>
      <dgm:spPr/>
      <dgm:t>
        <a:bodyPr/>
        <a:lstStyle/>
        <a:p>
          <a:endParaRPr lang="es-ES"/>
        </a:p>
      </dgm:t>
    </dgm:pt>
    <dgm:pt modelId="{37051C7E-97C0-4558-95F3-69478A2A4C7C}">
      <dgm:prSet phldrT="[Texto]"/>
      <dgm:spPr/>
      <dgm:t>
        <a:bodyPr/>
        <a:lstStyle/>
        <a:p>
          <a:r>
            <a:rPr lang="es-ES" dirty="0" smtClean="0"/>
            <a:t>Fase-Tierra y Fase-Fase</a:t>
          </a:r>
          <a:endParaRPr lang="es-ES" dirty="0"/>
        </a:p>
      </dgm:t>
    </dgm:pt>
    <dgm:pt modelId="{DF431900-B50A-4495-8441-7DF98FC7EE6D}" type="parTrans" cxnId="{EB1DE25A-B38F-4E73-A18B-7EDBEA95FD17}">
      <dgm:prSet/>
      <dgm:spPr/>
      <dgm:t>
        <a:bodyPr/>
        <a:lstStyle/>
        <a:p>
          <a:endParaRPr lang="es-ES"/>
        </a:p>
      </dgm:t>
    </dgm:pt>
    <dgm:pt modelId="{77E757A9-FC38-419A-9424-C8FB2483958E}" type="sibTrans" cxnId="{EB1DE25A-B38F-4E73-A18B-7EDBEA95FD17}">
      <dgm:prSet/>
      <dgm:spPr/>
      <dgm:t>
        <a:bodyPr/>
        <a:lstStyle/>
        <a:p>
          <a:endParaRPr lang="es-ES"/>
        </a:p>
      </dgm:t>
    </dgm:pt>
    <dgm:pt modelId="{25B95313-3737-408B-B6B8-923F3472BF26}">
      <dgm:prSet phldrT="[Texto]"/>
      <dgm:spPr/>
      <dgm:t>
        <a:bodyPr/>
        <a:lstStyle/>
        <a:p>
          <a:r>
            <a:rPr lang="es-ES" dirty="0" smtClean="0"/>
            <a:t>Duración de cortocircuito</a:t>
          </a:r>
          <a:endParaRPr lang="es-ES" dirty="0"/>
        </a:p>
      </dgm:t>
    </dgm:pt>
    <dgm:pt modelId="{21E71E1E-C33D-4B1F-BE42-3019D27E74BC}" type="parTrans" cxnId="{F35CB526-8458-4F74-A6FF-11A6AD43E544}">
      <dgm:prSet/>
      <dgm:spPr/>
      <dgm:t>
        <a:bodyPr/>
        <a:lstStyle/>
        <a:p>
          <a:endParaRPr lang="es-ES"/>
        </a:p>
      </dgm:t>
    </dgm:pt>
    <dgm:pt modelId="{359171AB-68E5-4E89-81B9-157FC782215B}" type="sibTrans" cxnId="{F35CB526-8458-4F74-A6FF-11A6AD43E544}">
      <dgm:prSet/>
      <dgm:spPr/>
      <dgm:t>
        <a:bodyPr/>
        <a:lstStyle/>
        <a:p>
          <a:endParaRPr lang="es-ES"/>
        </a:p>
      </dgm:t>
    </dgm:pt>
    <dgm:pt modelId="{704942D5-3067-4F40-B3E7-D0F9D223CBA0}">
      <dgm:prSet phldrT="[Texto]"/>
      <dgm:spPr/>
      <dgm:t>
        <a:bodyPr/>
        <a:lstStyle/>
        <a:p>
          <a:r>
            <a:rPr lang="es-ES" dirty="0" smtClean="0"/>
            <a:t>3 segundos</a:t>
          </a:r>
          <a:endParaRPr lang="es-ES" dirty="0"/>
        </a:p>
      </dgm:t>
    </dgm:pt>
    <dgm:pt modelId="{B55ECA7C-D5C4-4232-AEA4-C0965F33510F}" type="parTrans" cxnId="{01D9939B-7DD4-4879-A4BD-AE1E57A88569}">
      <dgm:prSet/>
      <dgm:spPr/>
      <dgm:t>
        <a:bodyPr/>
        <a:lstStyle/>
        <a:p>
          <a:endParaRPr lang="es-ES"/>
        </a:p>
      </dgm:t>
    </dgm:pt>
    <dgm:pt modelId="{F41B5E3A-F2E0-439B-B82E-2E3C3BE8D226}" type="sibTrans" cxnId="{01D9939B-7DD4-4879-A4BD-AE1E57A88569}">
      <dgm:prSet/>
      <dgm:spPr/>
      <dgm:t>
        <a:bodyPr/>
        <a:lstStyle/>
        <a:p>
          <a:endParaRPr lang="es-ES"/>
        </a:p>
      </dgm:t>
    </dgm:pt>
    <dgm:pt modelId="{9D001522-DB3C-4D9D-9595-D5287EB95F73}">
      <dgm:prSet phldrT="[Texto]"/>
      <dgm:spPr/>
      <dgm:t>
        <a:bodyPr/>
        <a:lstStyle/>
        <a:p>
          <a:r>
            <a:rPr lang="es-ES" dirty="0" smtClean="0"/>
            <a:t>Frecuencia</a:t>
          </a:r>
          <a:endParaRPr lang="es-ES" dirty="0"/>
        </a:p>
      </dgm:t>
    </dgm:pt>
    <dgm:pt modelId="{B6117269-D239-4DF2-B4D5-4C796B9873F6}" type="parTrans" cxnId="{DB770D6B-1347-4C6C-81E4-AF84AE1D4054}">
      <dgm:prSet/>
      <dgm:spPr/>
      <dgm:t>
        <a:bodyPr/>
        <a:lstStyle/>
        <a:p>
          <a:endParaRPr lang="es-ES"/>
        </a:p>
      </dgm:t>
    </dgm:pt>
    <dgm:pt modelId="{2ADBF68C-E591-4396-9425-95E9A471C461}" type="sibTrans" cxnId="{DB770D6B-1347-4C6C-81E4-AF84AE1D4054}">
      <dgm:prSet/>
      <dgm:spPr/>
      <dgm:t>
        <a:bodyPr/>
        <a:lstStyle/>
        <a:p>
          <a:endParaRPr lang="es-ES"/>
        </a:p>
      </dgm:t>
    </dgm:pt>
    <dgm:pt modelId="{9D6510E1-5402-4CD2-BA4F-345AA4C5ED6E}">
      <dgm:prSet phldrT="[Texto]"/>
      <dgm:spPr/>
      <dgm:t>
        <a:bodyPr/>
        <a:lstStyle/>
        <a:p>
          <a:r>
            <a:rPr lang="es-ES" dirty="0" smtClean="0"/>
            <a:t>50, 60 Hz</a:t>
          </a:r>
          <a:endParaRPr lang="es-ES" dirty="0"/>
        </a:p>
      </dgm:t>
    </dgm:pt>
    <dgm:pt modelId="{0F309125-05CE-4927-AD54-0FAA75DE6BA3}" type="parTrans" cxnId="{75E7D80E-C855-4B94-93F7-DA209AF43C58}">
      <dgm:prSet/>
      <dgm:spPr/>
      <dgm:t>
        <a:bodyPr/>
        <a:lstStyle/>
        <a:p>
          <a:endParaRPr lang="es-ES"/>
        </a:p>
      </dgm:t>
    </dgm:pt>
    <dgm:pt modelId="{BEA22421-D14E-43D4-9D59-AAC9E2DB1D38}" type="sibTrans" cxnId="{75E7D80E-C855-4B94-93F7-DA209AF43C58}">
      <dgm:prSet/>
      <dgm:spPr/>
      <dgm:t>
        <a:bodyPr/>
        <a:lstStyle/>
        <a:p>
          <a:endParaRPr lang="es-ES"/>
        </a:p>
      </dgm:t>
    </dgm:pt>
    <dgm:pt modelId="{97980232-04F6-4D94-AD8D-AEE95938930C}">
      <dgm:prSet phldrT="[Texto]"/>
      <dgm:spPr/>
      <dgm:t>
        <a:bodyPr/>
        <a:lstStyle/>
        <a:p>
          <a:r>
            <a:rPr lang="es-ES" dirty="0" smtClean="0"/>
            <a:t>Nivel soportado a impulso tipo atmosférico (LIWL)</a:t>
          </a:r>
          <a:endParaRPr lang="es-ES" dirty="0"/>
        </a:p>
      </dgm:t>
    </dgm:pt>
    <dgm:pt modelId="{BB22D5CA-3386-47C0-8FCF-CAA17C4E72DE}" type="parTrans" cxnId="{2D931F4B-1570-4A0D-8487-0C2D781621F5}">
      <dgm:prSet/>
      <dgm:spPr/>
      <dgm:t>
        <a:bodyPr/>
        <a:lstStyle/>
        <a:p>
          <a:endParaRPr lang="es-ES"/>
        </a:p>
      </dgm:t>
    </dgm:pt>
    <dgm:pt modelId="{3C1068FB-FD17-4275-B7D7-0F4F323631D6}" type="sibTrans" cxnId="{2D931F4B-1570-4A0D-8487-0C2D781621F5}">
      <dgm:prSet/>
      <dgm:spPr/>
      <dgm:t>
        <a:bodyPr/>
        <a:lstStyle/>
        <a:p>
          <a:endParaRPr lang="es-ES"/>
        </a:p>
      </dgm:t>
    </dgm:pt>
    <dgm:pt modelId="{E4162BB2-7B91-42BF-838C-AE5EAA150FBD}">
      <dgm:prSet phldrT="[Texto]"/>
      <dgm:spPr/>
      <dgm:t>
        <a:bodyPr/>
        <a:lstStyle/>
        <a:p>
          <a:r>
            <a:rPr lang="es-ES" dirty="0" smtClean="0"/>
            <a:t>325 650 750 1050 1425 1550 </a:t>
          </a:r>
          <a:r>
            <a:rPr lang="es-ES" dirty="0" err="1" smtClean="0"/>
            <a:t>kV</a:t>
          </a:r>
          <a:endParaRPr lang="es-ES" dirty="0"/>
        </a:p>
      </dgm:t>
    </dgm:pt>
    <dgm:pt modelId="{0AE8FFDB-B716-462B-A461-0A955531EA22}" type="parTrans" cxnId="{1633A714-799B-4A08-9F99-26851B016096}">
      <dgm:prSet/>
      <dgm:spPr/>
      <dgm:t>
        <a:bodyPr/>
        <a:lstStyle/>
        <a:p>
          <a:endParaRPr lang="es-ES"/>
        </a:p>
      </dgm:t>
    </dgm:pt>
    <dgm:pt modelId="{BDC0FE1A-F524-4337-8EE1-318DCABDE6AB}" type="sibTrans" cxnId="{1633A714-799B-4A08-9F99-26851B016096}">
      <dgm:prSet/>
      <dgm:spPr/>
      <dgm:t>
        <a:bodyPr/>
        <a:lstStyle/>
        <a:p>
          <a:endParaRPr lang="es-ES"/>
        </a:p>
      </dgm:t>
    </dgm:pt>
    <dgm:pt modelId="{41E314D3-F320-499A-96F9-0CD27C4A4E2E}">
      <dgm:prSet phldrT="[Texto]"/>
      <dgm:spPr/>
      <dgm:t>
        <a:bodyPr/>
        <a:lstStyle/>
        <a:p>
          <a:r>
            <a:rPr lang="es-ES" dirty="0" smtClean="0"/>
            <a:t>A través del aislamiento</a:t>
          </a:r>
          <a:endParaRPr lang="es-ES" dirty="0"/>
        </a:p>
      </dgm:t>
    </dgm:pt>
    <dgm:pt modelId="{50B90ECE-A938-4C0E-953F-476C7275D3ED}" type="parTrans" cxnId="{A25ADE0F-6057-4E3F-A7E5-51FF483EA8EF}">
      <dgm:prSet/>
      <dgm:spPr/>
      <dgm:t>
        <a:bodyPr/>
        <a:lstStyle/>
        <a:p>
          <a:endParaRPr lang="es-ES"/>
        </a:p>
      </dgm:t>
    </dgm:pt>
    <dgm:pt modelId="{BF1FDA28-C992-4AE4-AA37-40321BB276DA}" type="sibTrans" cxnId="{A25ADE0F-6057-4E3F-A7E5-51FF483EA8EF}">
      <dgm:prSet/>
      <dgm:spPr/>
      <dgm:t>
        <a:bodyPr/>
        <a:lstStyle/>
        <a:p>
          <a:endParaRPr lang="es-ES"/>
        </a:p>
      </dgm:t>
    </dgm:pt>
    <dgm:pt modelId="{BF50072F-3805-4CB7-AAD6-F88DB9F1E260}">
      <dgm:prSet phldrT="[Texto]"/>
      <dgm:spPr/>
      <dgm:t>
        <a:bodyPr/>
        <a:lstStyle/>
        <a:p>
          <a:r>
            <a:rPr lang="es-ES" dirty="0" smtClean="0"/>
            <a:t>325 650 750 1050 1425(+240) 1550(+315) </a:t>
          </a:r>
          <a:r>
            <a:rPr lang="es-ES" dirty="0" err="1" smtClean="0"/>
            <a:t>kV</a:t>
          </a:r>
          <a:endParaRPr lang="es-ES" dirty="0"/>
        </a:p>
      </dgm:t>
    </dgm:pt>
    <dgm:pt modelId="{9B5E995C-43D7-4642-9DEA-DE2C2FCCB622}" type="parTrans" cxnId="{D5F77B22-45D2-4940-9B56-FDA861502829}">
      <dgm:prSet/>
      <dgm:spPr/>
      <dgm:t>
        <a:bodyPr/>
        <a:lstStyle/>
        <a:p>
          <a:endParaRPr lang="es-ES"/>
        </a:p>
      </dgm:t>
    </dgm:pt>
    <dgm:pt modelId="{3953FA9A-0301-4D5B-AE90-E046AC2D2229}" type="sibTrans" cxnId="{D5F77B22-45D2-4940-9B56-FDA861502829}">
      <dgm:prSet/>
      <dgm:spPr/>
      <dgm:t>
        <a:bodyPr/>
        <a:lstStyle/>
        <a:p>
          <a:endParaRPr lang="es-ES"/>
        </a:p>
      </dgm:t>
    </dgm:pt>
    <dgm:pt modelId="{59D24F65-9107-4E4F-9612-3D3E07123846}">
      <dgm:prSet phldrT="[Texto]"/>
      <dgm:spPr/>
      <dgm:t>
        <a:bodyPr/>
        <a:lstStyle/>
        <a:p>
          <a:r>
            <a:rPr lang="es-ES" dirty="0" smtClean="0"/>
            <a:t>1050 1575 1175 1760 </a:t>
          </a:r>
          <a:r>
            <a:rPr lang="es-ES" dirty="0" err="1" smtClean="0"/>
            <a:t>kV</a:t>
          </a:r>
          <a:endParaRPr lang="es-ES" dirty="0"/>
        </a:p>
      </dgm:t>
    </dgm:pt>
    <dgm:pt modelId="{6B33E577-A691-485F-AB29-300DAA320453}" type="parTrans" cxnId="{1905980F-2587-449D-B53E-6E6B29F07B3E}">
      <dgm:prSet/>
      <dgm:spPr/>
      <dgm:t>
        <a:bodyPr/>
        <a:lstStyle/>
        <a:p>
          <a:endParaRPr lang="es-ES"/>
        </a:p>
      </dgm:t>
    </dgm:pt>
    <dgm:pt modelId="{FAD34D31-158B-41A1-911E-F6D8A9595692}" type="sibTrans" cxnId="{1905980F-2587-449D-B53E-6E6B29F07B3E}">
      <dgm:prSet/>
      <dgm:spPr/>
      <dgm:t>
        <a:bodyPr/>
        <a:lstStyle/>
        <a:p>
          <a:endParaRPr lang="es-ES"/>
        </a:p>
      </dgm:t>
    </dgm:pt>
    <dgm:pt modelId="{062B1318-1EFC-4F2F-B364-C787A9FB2CEE}">
      <dgm:prSet phldrT="[Texto]"/>
      <dgm:spPr/>
      <dgm:t>
        <a:bodyPr/>
        <a:lstStyle/>
        <a:p>
          <a:r>
            <a:rPr lang="es-ES" dirty="0" smtClean="0"/>
            <a:t>A través del aislamiento</a:t>
          </a:r>
          <a:endParaRPr lang="es-ES" dirty="0"/>
        </a:p>
      </dgm:t>
    </dgm:pt>
    <dgm:pt modelId="{5AC5A888-06D2-4F25-A734-563056F9BC7D}" type="parTrans" cxnId="{33DDF72A-522E-4D92-9880-EB7CFA70232F}">
      <dgm:prSet/>
      <dgm:spPr/>
      <dgm:t>
        <a:bodyPr/>
        <a:lstStyle/>
        <a:p>
          <a:endParaRPr lang="es-ES"/>
        </a:p>
      </dgm:t>
    </dgm:pt>
    <dgm:pt modelId="{2C8E9C1E-6CD6-45F4-8549-843B681D0FA3}" type="sibTrans" cxnId="{33DDF72A-522E-4D92-9880-EB7CFA70232F}">
      <dgm:prSet/>
      <dgm:spPr/>
      <dgm:t>
        <a:bodyPr/>
        <a:lstStyle/>
        <a:p>
          <a:endParaRPr lang="es-ES"/>
        </a:p>
      </dgm:t>
    </dgm:pt>
    <dgm:pt modelId="{83714D61-1ED0-4F20-94DC-9C71E44B4777}">
      <dgm:prSet phldrT="[Texto]"/>
      <dgm:spPr/>
      <dgm:t>
        <a:bodyPr/>
        <a:lstStyle/>
        <a:p>
          <a:r>
            <a:rPr lang="es-ES" dirty="0" smtClean="0"/>
            <a:t>900(+345) 900(+450) </a:t>
          </a:r>
          <a:r>
            <a:rPr lang="es-ES" dirty="0" err="1" smtClean="0"/>
            <a:t>kV</a:t>
          </a:r>
          <a:endParaRPr lang="es-ES" dirty="0"/>
        </a:p>
      </dgm:t>
    </dgm:pt>
    <dgm:pt modelId="{8DA7CFC4-C2EA-47C4-94A7-337D027DDF4A}" type="parTrans" cxnId="{FB9215F6-966D-4B6B-A4D1-3A64FA0BBE00}">
      <dgm:prSet/>
      <dgm:spPr/>
      <dgm:t>
        <a:bodyPr/>
        <a:lstStyle/>
        <a:p>
          <a:endParaRPr lang="es-ES"/>
        </a:p>
      </dgm:t>
    </dgm:pt>
    <dgm:pt modelId="{A544FAF1-5162-4E21-8649-A3779CFC72EC}" type="sibTrans" cxnId="{FB9215F6-966D-4B6B-A4D1-3A64FA0BBE00}">
      <dgm:prSet/>
      <dgm:spPr/>
      <dgm:t>
        <a:bodyPr/>
        <a:lstStyle/>
        <a:p>
          <a:endParaRPr lang="es-ES"/>
        </a:p>
      </dgm:t>
    </dgm:pt>
    <dgm:pt modelId="{4336514D-8A99-4272-B4F4-D9F8C87F6974}">
      <dgm:prSet phldrT="[Texto]"/>
      <dgm:spPr/>
      <dgm:t>
        <a:bodyPr/>
        <a:lstStyle/>
        <a:p>
          <a:r>
            <a:rPr lang="es-ES" dirty="0" smtClean="0"/>
            <a:t>Nivel soportado a la frecuencia industrial</a:t>
          </a:r>
          <a:endParaRPr lang="es-ES" dirty="0"/>
        </a:p>
      </dgm:t>
    </dgm:pt>
    <dgm:pt modelId="{74A3BDB4-3F41-47FF-9EDC-CEA5C3982E08}" type="parTrans" cxnId="{AD2BD1A5-5D06-4255-95CE-D3DC7DB7878C}">
      <dgm:prSet/>
      <dgm:spPr/>
      <dgm:t>
        <a:bodyPr/>
        <a:lstStyle/>
        <a:p>
          <a:endParaRPr lang="es-ES"/>
        </a:p>
      </dgm:t>
    </dgm:pt>
    <dgm:pt modelId="{844D07E7-C534-4927-BF97-64DE4EE1716C}" type="sibTrans" cxnId="{AD2BD1A5-5D06-4255-95CE-D3DC7DB7878C}">
      <dgm:prSet/>
      <dgm:spPr/>
      <dgm:t>
        <a:bodyPr/>
        <a:lstStyle/>
        <a:p>
          <a:endParaRPr lang="es-ES"/>
        </a:p>
      </dgm:t>
    </dgm:pt>
    <dgm:pt modelId="{707422FD-D4AE-42A1-A4C9-C6028CF9A80D}">
      <dgm:prSet phldrT="[Texto]"/>
      <dgm:spPr/>
      <dgm:t>
        <a:bodyPr/>
        <a:lstStyle/>
        <a:p>
          <a:r>
            <a:rPr lang="es-ES" dirty="0" smtClean="0"/>
            <a:t>Fase-Tierra y Fase-Fase</a:t>
          </a:r>
          <a:endParaRPr lang="es-ES" dirty="0"/>
        </a:p>
      </dgm:t>
    </dgm:pt>
    <dgm:pt modelId="{C4C7E280-8285-4142-ADE3-5E9B9D5F772D}" type="parTrans" cxnId="{174BAAC0-78BD-46BD-A93B-A6FABC9C8007}">
      <dgm:prSet/>
      <dgm:spPr/>
      <dgm:t>
        <a:bodyPr/>
        <a:lstStyle/>
        <a:p>
          <a:endParaRPr lang="es-ES"/>
        </a:p>
      </dgm:t>
    </dgm:pt>
    <dgm:pt modelId="{0B14713E-C559-44E3-A6FB-C57E63DD4AF0}" type="sibTrans" cxnId="{174BAAC0-78BD-46BD-A93B-A6FABC9C8007}">
      <dgm:prSet/>
      <dgm:spPr/>
      <dgm:t>
        <a:bodyPr/>
        <a:lstStyle/>
        <a:p>
          <a:endParaRPr lang="es-ES"/>
        </a:p>
      </dgm:t>
    </dgm:pt>
    <dgm:pt modelId="{CBA5CC5C-C0B4-47FF-9893-F2291C048182}">
      <dgm:prSet phldrT="[Texto]"/>
      <dgm:spPr/>
      <dgm:t>
        <a:bodyPr/>
        <a:lstStyle/>
        <a:p>
          <a:r>
            <a:rPr lang="es-ES" dirty="0" smtClean="0"/>
            <a:t>140 275 325 460 520 620 </a:t>
          </a:r>
          <a:r>
            <a:rPr lang="es-ES" dirty="0" err="1" smtClean="0"/>
            <a:t>kV</a:t>
          </a:r>
          <a:endParaRPr lang="es-ES" dirty="0"/>
        </a:p>
      </dgm:t>
    </dgm:pt>
    <dgm:pt modelId="{5DB42077-959B-4DE7-8E18-56EFF9172A9B}" type="parTrans" cxnId="{6102F4AB-D22A-405B-8181-B8C03CD2BCD1}">
      <dgm:prSet/>
      <dgm:spPr/>
      <dgm:t>
        <a:bodyPr/>
        <a:lstStyle/>
        <a:p>
          <a:endParaRPr lang="es-ES"/>
        </a:p>
      </dgm:t>
    </dgm:pt>
    <dgm:pt modelId="{42C92E74-84B6-41EF-A24C-E4C13FE3D761}" type="sibTrans" cxnId="{6102F4AB-D22A-405B-8181-B8C03CD2BCD1}">
      <dgm:prSet/>
      <dgm:spPr/>
      <dgm:t>
        <a:bodyPr/>
        <a:lstStyle/>
        <a:p>
          <a:endParaRPr lang="es-ES"/>
        </a:p>
      </dgm:t>
    </dgm:pt>
    <dgm:pt modelId="{EBD28376-96BB-4076-95F1-42D92C516FB8}">
      <dgm:prSet phldrT="[Texto]"/>
      <dgm:spPr/>
      <dgm:t>
        <a:bodyPr/>
        <a:lstStyle/>
        <a:p>
          <a:r>
            <a:rPr lang="es-ES" dirty="0" smtClean="0"/>
            <a:t>A través del aislamiento</a:t>
          </a:r>
          <a:endParaRPr lang="es-ES" dirty="0"/>
        </a:p>
      </dgm:t>
    </dgm:pt>
    <dgm:pt modelId="{7CF3B3C0-7916-47B1-AA51-41422F851F3C}" type="parTrans" cxnId="{3D2C4549-8043-42D2-9F85-9675B85CB877}">
      <dgm:prSet/>
      <dgm:spPr/>
      <dgm:t>
        <a:bodyPr/>
        <a:lstStyle/>
        <a:p>
          <a:endParaRPr lang="es-ES"/>
        </a:p>
      </dgm:t>
    </dgm:pt>
    <dgm:pt modelId="{DD3FFD14-14F9-4A72-888F-5AFE2230D885}" type="sibTrans" cxnId="{3D2C4549-8043-42D2-9F85-9675B85CB877}">
      <dgm:prSet/>
      <dgm:spPr/>
      <dgm:t>
        <a:bodyPr/>
        <a:lstStyle/>
        <a:p>
          <a:endParaRPr lang="es-ES"/>
        </a:p>
      </dgm:t>
    </dgm:pt>
    <dgm:pt modelId="{06010789-3D1C-443F-9DD7-71C133767F92}">
      <dgm:prSet phldrT="[Texto]"/>
      <dgm:spPr/>
      <dgm:t>
        <a:bodyPr/>
        <a:lstStyle/>
        <a:p>
          <a:r>
            <a:rPr lang="es-ES" dirty="0" smtClean="0"/>
            <a:t>140 275 325 460 610 800 </a:t>
          </a:r>
          <a:r>
            <a:rPr lang="es-ES" dirty="0" err="1" smtClean="0"/>
            <a:t>kV</a:t>
          </a:r>
          <a:endParaRPr lang="es-ES" dirty="0"/>
        </a:p>
      </dgm:t>
    </dgm:pt>
    <dgm:pt modelId="{864E0931-8EE1-4F0B-9FD5-5727F901F339}" type="parTrans" cxnId="{14C48D6B-C6D5-4B3E-B73A-DA09C0BA89BC}">
      <dgm:prSet/>
      <dgm:spPr/>
      <dgm:t>
        <a:bodyPr/>
        <a:lstStyle/>
        <a:p>
          <a:endParaRPr lang="es-ES"/>
        </a:p>
      </dgm:t>
    </dgm:pt>
    <dgm:pt modelId="{50B33A00-8297-4B88-907B-54CA81AB3F31}" type="sibTrans" cxnId="{14C48D6B-C6D5-4B3E-B73A-DA09C0BA89BC}">
      <dgm:prSet/>
      <dgm:spPr/>
      <dgm:t>
        <a:bodyPr/>
        <a:lstStyle/>
        <a:p>
          <a:endParaRPr lang="es-ES"/>
        </a:p>
      </dgm:t>
    </dgm:pt>
    <dgm:pt modelId="{CB4C272F-9091-43AF-956E-413613794252}" type="pres">
      <dgm:prSet presAssocID="{219325DE-69C0-47CC-B9EE-0D73D291460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VE"/>
        </a:p>
      </dgm:t>
    </dgm:pt>
    <dgm:pt modelId="{50B6A163-2D25-4C2F-97BB-7EBA7E26E603}" type="pres">
      <dgm:prSet presAssocID="{5EE853CD-3657-45A9-A9E8-96E695ACB4A9}" presName="thickLine" presStyleLbl="alignNode1" presStyleIdx="0" presStyleCnt="7"/>
      <dgm:spPr/>
    </dgm:pt>
    <dgm:pt modelId="{DD51AC2E-8F35-4F3E-85B6-394E05332791}" type="pres">
      <dgm:prSet presAssocID="{5EE853CD-3657-45A9-A9E8-96E695ACB4A9}" presName="horz1" presStyleCnt="0"/>
      <dgm:spPr/>
    </dgm:pt>
    <dgm:pt modelId="{B94FB68A-53FE-4F75-AB00-3E7E5F06DB1F}" type="pres">
      <dgm:prSet presAssocID="{5EE853CD-3657-45A9-A9E8-96E695ACB4A9}" presName="tx1" presStyleLbl="revTx" presStyleIdx="0" presStyleCnt="23"/>
      <dgm:spPr/>
      <dgm:t>
        <a:bodyPr/>
        <a:lstStyle/>
        <a:p>
          <a:endParaRPr lang="es-VE"/>
        </a:p>
      </dgm:t>
    </dgm:pt>
    <dgm:pt modelId="{9CA96DB8-740D-43F5-B3BE-789171917E8A}" type="pres">
      <dgm:prSet presAssocID="{5EE853CD-3657-45A9-A9E8-96E695ACB4A9}" presName="vert1" presStyleCnt="0"/>
      <dgm:spPr/>
    </dgm:pt>
    <dgm:pt modelId="{62CAC4E7-AFFA-49D0-9BF3-F8A0F348D70C}" type="pres">
      <dgm:prSet presAssocID="{530110DB-906A-4250-A5B1-9D3D81C5BD2A}" presName="vertSpace2a" presStyleCnt="0"/>
      <dgm:spPr/>
    </dgm:pt>
    <dgm:pt modelId="{78B4D2E2-C11B-4D0C-9FF5-3E79BDA7DDC7}" type="pres">
      <dgm:prSet presAssocID="{530110DB-906A-4250-A5B1-9D3D81C5BD2A}" presName="horz2" presStyleCnt="0"/>
      <dgm:spPr/>
    </dgm:pt>
    <dgm:pt modelId="{D8F6BE56-B033-4CC6-BC6B-67A5A6C926DD}" type="pres">
      <dgm:prSet presAssocID="{530110DB-906A-4250-A5B1-9D3D81C5BD2A}" presName="horzSpace2" presStyleCnt="0"/>
      <dgm:spPr/>
    </dgm:pt>
    <dgm:pt modelId="{B19C6B91-24B5-4D2B-8E27-174B33CB8E67}" type="pres">
      <dgm:prSet presAssocID="{530110DB-906A-4250-A5B1-9D3D81C5BD2A}" presName="tx2" presStyleLbl="revTx" presStyleIdx="1" presStyleCnt="23"/>
      <dgm:spPr/>
      <dgm:t>
        <a:bodyPr/>
        <a:lstStyle/>
        <a:p>
          <a:endParaRPr lang="es-ES"/>
        </a:p>
      </dgm:t>
    </dgm:pt>
    <dgm:pt modelId="{3490DC3D-70B1-4CAB-AB8B-C0E4B6D1E06E}" type="pres">
      <dgm:prSet presAssocID="{530110DB-906A-4250-A5B1-9D3D81C5BD2A}" presName="vert2" presStyleCnt="0"/>
      <dgm:spPr/>
    </dgm:pt>
    <dgm:pt modelId="{C7DD07E9-6EF0-4F7E-B86F-0D61C48418F2}" type="pres">
      <dgm:prSet presAssocID="{530110DB-906A-4250-A5B1-9D3D81C5BD2A}" presName="thinLine2b" presStyleLbl="callout" presStyleIdx="0" presStyleCnt="10"/>
      <dgm:spPr/>
    </dgm:pt>
    <dgm:pt modelId="{4D8D3DB3-7BF7-493C-86D7-9CCC79533C42}" type="pres">
      <dgm:prSet presAssocID="{530110DB-906A-4250-A5B1-9D3D81C5BD2A}" presName="vertSpace2b" presStyleCnt="0"/>
      <dgm:spPr/>
    </dgm:pt>
    <dgm:pt modelId="{C4F69FEC-3B50-4634-A62D-D40F6DDD92CC}" type="pres">
      <dgm:prSet presAssocID="{A57C721A-9839-481C-A0F6-920BF692BBCD}" presName="thickLine" presStyleLbl="alignNode1" presStyleIdx="1" presStyleCnt="7"/>
      <dgm:spPr/>
    </dgm:pt>
    <dgm:pt modelId="{42F55868-F5BF-4B8B-A1FF-79B17EA93B4D}" type="pres">
      <dgm:prSet presAssocID="{A57C721A-9839-481C-A0F6-920BF692BBCD}" presName="horz1" presStyleCnt="0"/>
      <dgm:spPr/>
    </dgm:pt>
    <dgm:pt modelId="{43373B42-B6A8-49E4-816E-DCE1C121E9B0}" type="pres">
      <dgm:prSet presAssocID="{A57C721A-9839-481C-A0F6-920BF692BBCD}" presName="tx1" presStyleLbl="revTx" presStyleIdx="2" presStyleCnt="23"/>
      <dgm:spPr/>
      <dgm:t>
        <a:bodyPr/>
        <a:lstStyle/>
        <a:p>
          <a:endParaRPr lang="es-ES"/>
        </a:p>
      </dgm:t>
    </dgm:pt>
    <dgm:pt modelId="{B752ABEF-DB3D-4485-AC2D-FAB18AE4078B}" type="pres">
      <dgm:prSet presAssocID="{A57C721A-9839-481C-A0F6-920BF692BBCD}" presName="vert1" presStyleCnt="0"/>
      <dgm:spPr/>
    </dgm:pt>
    <dgm:pt modelId="{EFA031E4-DDFD-4FF1-8C7A-FBE2CE7CE119}" type="pres">
      <dgm:prSet presAssocID="{1B9F7600-A16F-4383-B87C-B4C4F194CDA0}" presName="vertSpace2a" presStyleCnt="0"/>
      <dgm:spPr/>
    </dgm:pt>
    <dgm:pt modelId="{8100C9CB-472D-4AC6-A16D-4DAD077B0369}" type="pres">
      <dgm:prSet presAssocID="{1B9F7600-A16F-4383-B87C-B4C4F194CDA0}" presName="horz2" presStyleCnt="0"/>
      <dgm:spPr/>
    </dgm:pt>
    <dgm:pt modelId="{CD2446DE-26C7-4A87-A961-B8859C88F636}" type="pres">
      <dgm:prSet presAssocID="{1B9F7600-A16F-4383-B87C-B4C4F194CDA0}" presName="horzSpace2" presStyleCnt="0"/>
      <dgm:spPr/>
    </dgm:pt>
    <dgm:pt modelId="{9F8C6C4E-7392-42CF-A944-4EEBDEEB6AD3}" type="pres">
      <dgm:prSet presAssocID="{1B9F7600-A16F-4383-B87C-B4C4F194CDA0}" presName="tx2" presStyleLbl="revTx" presStyleIdx="3" presStyleCnt="23"/>
      <dgm:spPr/>
      <dgm:t>
        <a:bodyPr/>
        <a:lstStyle/>
        <a:p>
          <a:endParaRPr lang="es-VE"/>
        </a:p>
      </dgm:t>
    </dgm:pt>
    <dgm:pt modelId="{F06A986E-474C-4C6B-8FA1-A233465A229F}" type="pres">
      <dgm:prSet presAssocID="{1B9F7600-A16F-4383-B87C-B4C4F194CDA0}" presName="vert2" presStyleCnt="0"/>
      <dgm:spPr/>
    </dgm:pt>
    <dgm:pt modelId="{02E37AAA-9FEE-4BAC-9B34-BC846BFD68E6}" type="pres">
      <dgm:prSet presAssocID="{1B9F7600-A16F-4383-B87C-B4C4F194CDA0}" presName="thinLine2b" presStyleLbl="callout" presStyleIdx="1" presStyleCnt="10"/>
      <dgm:spPr/>
    </dgm:pt>
    <dgm:pt modelId="{ABE51D8B-1E7B-480D-9CEB-B444524A6697}" type="pres">
      <dgm:prSet presAssocID="{1B9F7600-A16F-4383-B87C-B4C4F194CDA0}" presName="vertSpace2b" presStyleCnt="0"/>
      <dgm:spPr/>
    </dgm:pt>
    <dgm:pt modelId="{1F164E4B-C8E0-465E-B3C4-4A0ADCFC567F}" type="pres">
      <dgm:prSet presAssocID="{4336514D-8A99-4272-B4F4-D9F8C87F6974}" presName="thickLine" presStyleLbl="alignNode1" presStyleIdx="2" presStyleCnt="7"/>
      <dgm:spPr/>
    </dgm:pt>
    <dgm:pt modelId="{E0E14063-2B91-4F4D-BC83-380E0ED964DF}" type="pres">
      <dgm:prSet presAssocID="{4336514D-8A99-4272-B4F4-D9F8C87F6974}" presName="horz1" presStyleCnt="0"/>
      <dgm:spPr/>
    </dgm:pt>
    <dgm:pt modelId="{54C0B914-2D00-4B19-9ABE-E0D60C57EE36}" type="pres">
      <dgm:prSet presAssocID="{4336514D-8A99-4272-B4F4-D9F8C87F6974}" presName="tx1" presStyleLbl="revTx" presStyleIdx="4" presStyleCnt="23"/>
      <dgm:spPr/>
      <dgm:t>
        <a:bodyPr/>
        <a:lstStyle/>
        <a:p>
          <a:endParaRPr lang="es-ES"/>
        </a:p>
      </dgm:t>
    </dgm:pt>
    <dgm:pt modelId="{B8691C2F-4EFE-4759-8400-F618FA1D1C20}" type="pres">
      <dgm:prSet presAssocID="{4336514D-8A99-4272-B4F4-D9F8C87F6974}" presName="vert1" presStyleCnt="0"/>
      <dgm:spPr/>
    </dgm:pt>
    <dgm:pt modelId="{0BB493F6-F771-40CE-957A-189BC2CCCF39}" type="pres">
      <dgm:prSet presAssocID="{707422FD-D4AE-42A1-A4C9-C6028CF9A80D}" presName="vertSpace2a" presStyleCnt="0"/>
      <dgm:spPr/>
    </dgm:pt>
    <dgm:pt modelId="{695FB6E1-D550-4A6D-9D51-04946CE3EA5E}" type="pres">
      <dgm:prSet presAssocID="{707422FD-D4AE-42A1-A4C9-C6028CF9A80D}" presName="horz2" presStyleCnt="0"/>
      <dgm:spPr/>
    </dgm:pt>
    <dgm:pt modelId="{3BD85F78-1308-42F5-A473-3C47EF7509DA}" type="pres">
      <dgm:prSet presAssocID="{707422FD-D4AE-42A1-A4C9-C6028CF9A80D}" presName="horzSpace2" presStyleCnt="0"/>
      <dgm:spPr/>
    </dgm:pt>
    <dgm:pt modelId="{77E6FB1B-A286-43D0-AEB6-34A033EF26C7}" type="pres">
      <dgm:prSet presAssocID="{707422FD-D4AE-42A1-A4C9-C6028CF9A80D}" presName="tx2" presStyleLbl="revTx" presStyleIdx="5" presStyleCnt="23"/>
      <dgm:spPr/>
      <dgm:t>
        <a:bodyPr/>
        <a:lstStyle/>
        <a:p>
          <a:endParaRPr lang="es-VE"/>
        </a:p>
      </dgm:t>
    </dgm:pt>
    <dgm:pt modelId="{E3646BB8-F15E-4EB1-AF17-06D014ACE556}" type="pres">
      <dgm:prSet presAssocID="{707422FD-D4AE-42A1-A4C9-C6028CF9A80D}" presName="vert2" presStyleCnt="0"/>
      <dgm:spPr/>
    </dgm:pt>
    <dgm:pt modelId="{9B2983E0-9C25-4F27-9EAA-6A0A48C5D01B}" type="pres">
      <dgm:prSet presAssocID="{CBA5CC5C-C0B4-47FF-9893-F2291C048182}" presName="horz3" presStyleCnt="0"/>
      <dgm:spPr/>
    </dgm:pt>
    <dgm:pt modelId="{B3129A4B-71CF-4223-9D11-6DBF18D7EE33}" type="pres">
      <dgm:prSet presAssocID="{CBA5CC5C-C0B4-47FF-9893-F2291C048182}" presName="horzSpace3" presStyleCnt="0"/>
      <dgm:spPr/>
    </dgm:pt>
    <dgm:pt modelId="{15F84F44-DA10-4483-B081-356ECF96EBAB}" type="pres">
      <dgm:prSet presAssocID="{CBA5CC5C-C0B4-47FF-9893-F2291C048182}" presName="tx3" presStyleLbl="revTx" presStyleIdx="6" presStyleCnt="23"/>
      <dgm:spPr/>
      <dgm:t>
        <a:bodyPr/>
        <a:lstStyle/>
        <a:p>
          <a:endParaRPr lang="es-VE"/>
        </a:p>
      </dgm:t>
    </dgm:pt>
    <dgm:pt modelId="{8140DA81-6456-4F8F-9167-7835A5739709}" type="pres">
      <dgm:prSet presAssocID="{CBA5CC5C-C0B4-47FF-9893-F2291C048182}" presName="vert3" presStyleCnt="0"/>
      <dgm:spPr/>
    </dgm:pt>
    <dgm:pt modelId="{2EBE2533-E4ED-4716-98FD-D5FE5B93FFE2}" type="pres">
      <dgm:prSet presAssocID="{707422FD-D4AE-42A1-A4C9-C6028CF9A80D}" presName="thinLine2b" presStyleLbl="callout" presStyleIdx="2" presStyleCnt="10"/>
      <dgm:spPr/>
    </dgm:pt>
    <dgm:pt modelId="{0A7F216B-9AEE-4642-8CD6-3AF127DB7FE1}" type="pres">
      <dgm:prSet presAssocID="{707422FD-D4AE-42A1-A4C9-C6028CF9A80D}" presName="vertSpace2b" presStyleCnt="0"/>
      <dgm:spPr/>
    </dgm:pt>
    <dgm:pt modelId="{77E25FBE-8863-4E64-A395-5E9AC094ED15}" type="pres">
      <dgm:prSet presAssocID="{EBD28376-96BB-4076-95F1-42D92C516FB8}" presName="horz2" presStyleCnt="0"/>
      <dgm:spPr/>
    </dgm:pt>
    <dgm:pt modelId="{21D9CAA0-13E2-4DC3-9B61-A3331CD424DC}" type="pres">
      <dgm:prSet presAssocID="{EBD28376-96BB-4076-95F1-42D92C516FB8}" presName="horzSpace2" presStyleCnt="0"/>
      <dgm:spPr/>
    </dgm:pt>
    <dgm:pt modelId="{05A8FA83-BCF9-4B79-BA7A-2BEE3FB37147}" type="pres">
      <dgm:prSet presAssocID="{EBD28376-96BB-4076-95F1-42D92C516FB8}" presName="tx2" presStyleLbl="revTx" presStyleIdx="7" presStyleCnt="23"/>
      <dgm:spPr/>
      <dgm:t>
        <a:bodyPr/>
        <a:lstStyle/>
        <a:p>
          <a:endParaRPr lang="es-VE"/>
        </a:p>
      </dgm:t>
    </dgm:pt>
    <dgm:pt modelId="{CB29473E-D3A7-434D-A4E2-A7CE8345E630}" type="pres">
      <dgm:prSet presAssocID="{EBD28376-96BB-4076-95F1-42D92C516FB8}" presName="vert2" presStyleCnt="0"/>
      <dgm:spPr/>
    </dgm:pt>
    <dgm:pt modelId="{D779ECD6-0F85-486A-B250-73C77891E664}" type="pres">
      <dgm:prSet presAssocID="{06010789-3D1C-443F-9DD7-71C133767F92}" presName="horz3" presStyleCnt="0"/>
      <dgm:spPr/>
    </dgm:pt>
    <dgm:pt modelId="{A3C40B5B-4C21-410D-8939-68470BCF393E}" type="pres">
      <dgm:prSet presAssocID="{06010789-3D1C-443F-9DD7-71C133767F92}" presName="horzSpace3" presStyleCnt="0"/>
      <dgm:spPr/>
    </dgm:pt>
    <dgm:pt modelId="{D95EE2C9-049E-4A98-827B-1688E98934B5}" type="pres">
      <dgm:prSet presAssocID="{06010789-3D1C-443F-9DD7-71C133767F92}" presName="tx3" presStyleLbl="revTx" presStyleIdx="8" presStyleCnt="23"/>
      <dgm:spPr/>
      <dgm:t>
        <a:bodyPr/>
        <a:lstStyle/>
        <a:p>
          <a:endParaRPr lang="es-ES"/>
        </a:p>
      </dgm:t>
    </dgm:pt>
    <dgm:pt modelId="{FD2034A6-01A9-4B57-8B05-FFA06037BA61}" type="pres">
      <dgm:prSet presAssocID="{06010789-3D1C-443F-9DD7-71C133767F92}" presName="vert3" presStyleCnt="0"/>
      <dgm:spPr/>
    </dgm:pt>
    <dgm:pt modelId="{6CA2E2B5-EBD6-49EB-A374-F64AF8C8B6C3}" type="pres">
      <dgm:prSet presAssocID="{EBD28376-96BB-4076-95F1-42D92C516FB8}" presName="thinLine2b" presStyleLbl="callout" presStyleIdx="3" presStyleCnt="10"/>
      <dgm:spPr/>
    </dgm:pt>
    <dgm:pt modelId="{66F3A0EF-29C5-408E-97E4-58EDD9841EAB}" type="pres">
      <dgm:prSet presAssocID="{EBD28376-96BB-4076-95F1-42D92C516FB8}" presName="vertSpace2b" presStyleCnt="0"/>
      <dgm:spPr/>
    </dgm:pt>
    <dgm:pt modelId="{283639E0-ABA5-4EBD-B41C-56C99E5ECB98}" type="pres">
      <dgm:prSet presAssocID="{97980232-04F6-4D94-AD8D-AEE95938930C}" presName="thickLine" presStyleLbl="alignNode1" presStyleIdx="3" presStyleCnt="7"/>
      <dgm:spPr/>
    </dgm:pt>
    <dgm:pt modelId="{8A0870F3-6625-43F4-8CEE-6E189E8F1A33}" type="pres">
      <dgm:prSet presAssocID="{97980232-04F6-4D94-AD8D-AEE95938930C}" presName="horz1" presStyleCnt="0"/>
      <dgm:spPr/>
    </dgm:pt>
    <dgm:pt modelId="{8EC45FD4-BD3A-4CF3-94C5-695CCF6DC60A}" type="pres">
      <dgm:prSet presAssocID="{97980232-04F6-4D94-AD8D-AEE95938930C}" presName="tx1" presStyleLbl="revTx" presStyleIdx="9" presStyleCnt="23"/>
      <dgm:spPr/>
      <dgm:t>
        <a:bodyPr/>
        <a:lstStyle/>
        <a:p>
          <a:endParaRPr lang="es-ES"/>
        </a:p>
      </dgm:t>
    </dgm:pt>
    <dgm:pt modelId="{D4795964-0ED2-400C-A269-262297CE5AD0}" type="pres">
      <dgm:prSet presAssocID="{97980232-04F6-4D94-AD8D-AEE95938930C}" presName="vert1" presStyleCnt="0"/>
      <dgm:spPr/>
    </dgm:pt>
    <dgm:pt modelId="{14853E81-CBB2-4590-83D6-15A166A802A3}" type="pres">
      <dgm:prSet presAssocID="{C1B53DA6-CA8E-4710-B7D5-771B76A67D32}" presName="vertSpace2a" presStyleCnt="0"/>
      <dgm:spPr/>
    </dgm:pt>
    <dgm:pt modelId="{EBDAF868-AA9F-4F50-B6DA-A754C4DFBD5B}" type="pres">
      <dgm:prSet presAssocID="{C1B53DA6-CA8E-4710-B7D5-771B76A67D32}" presName="horz2" presStyleCnt="0"/>
      <dgm:spPr/>
    </dgm:pt>
    <dgm:pt modelId="{4E18D6BD-1B01-4BDE-B2AC-D3CF80323CCC}" type="pres">
      <dgm:prSet presAssocID="{C1B53DA6-CA8E-4710-B7D5-771B76A67D32}" presName="horzSpace2" presStyleCnt="0"/>
      <dgm:spPr/>
    </dgm:pt>
    <dgm:pt modelId="{6B6DF29F-650D-453F-9D42-DC991981FFF4}" type="pres">
      <dgm:prSet presAssocID="{C1B53DA6-CA8E-4710-B7D5-771B76A67D32}" presName="tx2" presStyleLbl="revTx" presStyleIdx="10" presStyleCnt="23"/>
      <dgm:spPr/>
      <dgm:t>
        <a:bodyPr/>
        <a:lstStyle/>
        <a:p>
          <a:endParaRPr lang="es-ES"/>
        </a:p>
      </dgm:t>
    </dgm:pt>
    <dgm:pt modelId="{845C64A1-3963-4A07-9FE9-0C482C32BCE2}" type="pres">
      <dgm:prSet presAssocID="{C1B53DA6-CA8E-4710-B7D5-771B76A67D32}" presName="vert2" presStyleCnt="0"/>
      <dgm:spPr/>
    </dgm:pt>
    <dgm:pt modelId="{A3C27D2E-BC63-4F4F-B8D9-725E33542038}" type="pres">
      <dgm:prSet presAssocID="{E4162BB2-7B91-42BF-838C-AE5EAA150FBD}" presName="horz3" presStyleCnt="0"/>
      <dgm:spPr/>
    </dgm:pt>
    <dgm:pt modelId="{7B4F0C81-FABB-4B75-ADF6-42E8BA0C574A}" type="pres">
      <dgm:prSet presAssocID="{E4162BB2-7B91-42BF-838C-AE5EAA150FBD}" presName="horzSpace3" presStyleCnt="0"/>
      <dgm:spPr/>
    </dgm:pt>
    <dgm:pt modelId="{918876BF-D3D9-4544-8B33-B78CC7E5E40A}" type="pres">
      <dgm:prSet presAssocID="{E4162BB2-7B91-42BF-838C-AE5EAA150FBD}" presName="tx3" presStyleLbl="revTx" presStyleIdx="11" presStyleCnt="23"/>
      <dgm:spPr/>
      <dgm:t>
        <a:bodyPr/>
        <a:lstStyle/>
        <a:p>
          <a:endParaRPr lang="es-ES"/>
        </a:p>
      </dgm:t>
    </dgm:pt>
    <dgm:pt modelId="{B3196986-8DC7-477F-8ABF-794D241702D2}" type="pres">
      <dgm:prSet presAssocID="{E4162BB2-7B91-42BF-838C-AE5EAA150FBD}" presName="vert3" presStyleCnt="0"/>
      <dgm:spPr/>
    </dgm:pt>
    <dgm:pt modelId="{731FD175-AAA8-4E7C-97EA-2B4BAA98DBAE}" type="pres">
      <dgm:prSet presAssocID="{C1B53DA6-CA8E-4710-B7D5-771B76A67D32}" presName="thinLine2b" presStyleLbl="callout" presStyleIdx="4" presStyleCnt="10"/>
      <dgm:spPr/>
    </dgm:pt>
    <dgm:pt modelId="{034EB27E-9F65-4E2D-97CD-8D87FBFBD5B0}" type="pres">
      <dgm:prSet presAssocID="{C1B53DA6-CA8E-4710-B7D5-771B76A67D32}" presName="vertSpace2b" presStyleCnt="0"/>
      <dgm:spPr/>
    </dgm:pt>
    <dgm:pt modelId="{17ADFC9F-6E71-495E-84EE-200E0C18A70D}" type="pres">
      <dgm:prSet presAssocID="{41E314D3-F320-499A-96F9-0CD27C4A4E2E}" presName="horz2" presStyleCnt="0"/>
      <dgm:spPr/>
    </dgm:pt>
    <dgm:pt modelId="{1BBD73D4-7B27-4335-9A39-26BFD01BBEF5}" type="pres">
      <dgm:prSet presAssocID="{41E314D3-F320-499A-96F9-0CD27C4A4E2E}" presName="horzSpace2" presStyleCnt="0"/>
      <dgm:spPr/>
    </dgm:pt>
    <dgm:pt modelId="{E4BC5BC4-A8EF-4891-B6A3-E48F7CAE6E24}" type="pres">
      <dgm:prSet presAssocID="{41E314D3-F320-499A-96F9-0CD27C4A4E2E}" presName="tx2" presStyleLbl="revTx" presStyleIdx="12" presStyleCnt="23"/>
      <dgm:spPr/>
      <dgm:t>
        <a:bodyPr/>
        <a:lstStyle/>
        <a:p>
          <a:endParaRPr lang="es-ES"/>
        </a:p>
      </dgm:t>
    </dgm:pt>
    <dgm:pt modelId="{BD6FF0C8-29DD-49A8-9D03-3C84559C1DEE}" type="pres">
      <dgm:prSet presAssocID="{41E314D3-F320-499A-96F9-0CD27C4A4E2E}" presName="vert2" presStyleCnt="0"/>
      <dgm:spPr/>
    </dgm:pt>
    <dgm:pt modelId="{C32A9F7C-9284-41D8-A665-0F3225339260}" type="pres">
      <dgm:prSet presAssocID="{BF50072F-3805-4CB7-AAD6-F88DB9F1E260}" presName="horz3" presStyleCnt="0"/>
      <dgm:spPr/>
    </dgm:pt>
    <dgm:pt modelId="{D9A11F73-C159-452E-8821-18064677BBCB}" type="pres">
      <dgm:prSet presAssocID="{BF50072F-3805-4CB7-AAD6-F88DB9F1E260}" presName="horzSpace3" presStyleCnt="0"/>
      <dgm:spPr/>
    </dgm:pt>
    <dgm:pt modelId="{8E23219A-72CA-4756-9B52-5B61BA240000}" type="pres">
      <dgm:prSet presAssocID="{BF50072F-3805-4CB7-AAD6-F88DB9F1E260}" presName="tx3" presStyleLbl="revTx" presStyleIdx="13" presStyleCnt="23"/>
      <dgm:spPr/>
      <dgm:t>
        <a:bodyPr/>
        <a:lstStyle/>
        <a:p>
          <a:endParaRPr lang="es-ES"/>
        </a:p>
      </dgm:t>
    </dgm:pt>
    <dgm:pt modelId="{60CC5290-1179-44B7-B1A9-8A55CE306EAB}" type="pres">
      <dgm:prSet presAssocID="{BF50072F-3805-4CB7-AAD6-F88DB9F1E260}" presName="vert3" presStyleCnt="0"/>
      <dgm:spPr/>
    </dgm:pt>
    <dgm:pt modelId="{7BB11E29-CE98-4696-80CC-24588D7EFDC5}" type="pres">
      <dgm:prSet presAssocID="{41E314D3-F320-499A-96F9-0CD27C4A4E2E}" presName="thinLine2b" presStyleLbl="callout" presStyleIdx="5" presStyleCnt="10"/>
      <dgm:spPr/>
    </dgm:pt>
    <dgm:pt modelId="{A5641EE7-4BCC-40F8-8DD7-9715D33E4606}" type="pres">
      <dgm:prSet presAssocID="{41E314D3-F320-499A-96F9-0CD27C4A4E2E}" presName="vertSpace2b" presStyleCnt="0"/>
      <dgm:spPr/>
    </dgm:pt>
    <dgm:pt modelId="{D36666D1-78AA-404A-857F-396BA6FFB6DD}" type="pres">
      <dgm:prSet presAssocID="{F1C4CD09-2CEB-4EB3-8FC6-43CC45447C16}" presName="thickLine" presStyleLbl="alignNode1" presStyleIdx="4" presStyleCnt="7"/>
      <dgm:spPr/>
    </dgm:pt>
    <dgm:pt modelId="{2E81EB0D-5795-4A8A-A0AE-7DC4C0D96A3E}" type="pres">
      <dgm:prSet presAssocID="{F1C4CD09-2CEB-4EB3-8FC6-43CC45447C16}" presName="horz1" presStyleCnt="0"/>
      <dgm:spPr/>
    </dgm:pt>
    <dgm:pt modelId="{9ABA3623-8E52-45D0-92F8-64584924459A}" type="pres">
      <dgm:prSet presAssocID="{F1C4CD09-2CEB-4EB3-8FC6-43CC45447C16}" presName="tx1" presStyleLbl="revTx" presStyleIdx="14" presStyleCnt="23"/>
      <dgm:spPr/>
      <dgm:t>
        <a:bodyPr/>
        <a:lstStyle/>
        <a:p>
          <a:endParaRPr lang="es-ES"/>
        </a:p>
      </dgm:t>
    </dgm:pt>
    <dgm:pt modelId="{D8176989-4A42-46D5-AD9F-CC17F858C9ED}" type="pres">
      <dgm:prSet presAssocID="{F1C4CD09-2CEB-4EB3-8FC6-43CC45447C16}" presName="vert1" presStyleCnt="0"/>
      <dgm:spPr/>
    </dgm:pt>
    <dgm:pt modelId="{C30989F9-E85E-42A8-AB1B-2AF8162DC1AB}" type="pres">
      <dgm:prSet presAssocID="{37051C7E-97C0-4558-95F3-69478A2A4C7C}" presName="vertSpace2a" presStyleCnt="0"/>
      <dgm:spPr/>
    </dgm:pt>
    <dgm:pt modelId="{9D42DFCE-1836-4119-932F-51F0D180E8A0}" type="pres">
      <dgm:prSet presAssocID="{37051C7E-97C0-4558-95F3-69478A2A4C7C}" presName="horz2" presStyleCnt="0"/>
      <dgm:spPr/>
    </dgm:pt>
    <dgm:pt modelId="{17C39F1D-0FA9-419B-AFD9-6ACE01204657}" type="pres">
      <dgm:prSet presAssocID="{37051C7E-97C0-4558-95F3-69478A2A4C7C}" presName="horzSpace2" presStyleCnt="0"/>
      <dgm:spPr/>
    </dgm:pt>
    <dgm:pt modelId="{429F31BC-5E20-4CEF-A6CE-0788E6B515F0}" type="pres">
      <dgm:prSet presAssocID="{37051C7E-97C0-4558-95F3-69478A2A4C7C}" presName="tx2" presStyleLbl="revTx" presStyleIdx="15" presStyleCnt="23"/>
      <dgm:spPr/>
      <dgm:t>
        <a:bodyPr/>
        <a:lstStyle/>
        <a:p>
          <a:endParaRPr lang="es-ES"/>
        </a:p>
      </dgm:t>
    </dgm:pt>
    <dgm:pt modelId="{1BBF9FD0-AF6E-4D89-9997-16C2DE14D539}" type="pres">
      <dgm:prSet presAssocID="{37051C7E-97C0-4558-95F3-69478A2A4C7C}" presName="vert2" presStyleCnt="0"/>
      <dgm:spPr/>
    </dgm:pt>
    <dgm:pt modelId="{1909D2C2-B7AC-4DDE-B3D4-85BE4C83C32D}" type="pres">
      <dgm:prSet presAssocID="{59D24F65-9107-4E4F-9612-3D3E07123846}" presName="horz3" presStyleCnt="0"/>
      <dgm:spPr/>
    </dgm:pt>
    <dgm:pt modelId="{049EC0EC-A2EF-40A8-B773-5AAA00F182FD}" type="pres">
      <dgm:prSet presAssocID="{59D24F65-9107-4E4F-9612-3D3E07123846}" presName="horzSpace3" presStyleCnt="0"/>
      <dgm:spPr/>
    </dgm:pt>
    <dgm:pt modelId="{35F88061-3C79-4B76-A685-2F09C8FE691B}" type="pres">
      <dgm:prSet presAssocID="{59D24F65-9107-4E4F-9612-3D3E07123846}" presName="tx3" presStyleLbl="revTx" presStyleIdx="16" presStyleCnt="23"/>
      <dgm:spPr/>
      <dgm:t>
        <a:bodyPr/>
        <a:lstStyle/>
        <a:p>
          <a:endParaRPr lang="es-ES"/>
        </a:p>
      </dgm:t>
    </dgm:pt>
    <dgm:pt modelId="{8BD600D4-8D86-4D07-AEE9-244477E4CB88}" type="pres">
      <dgm:prSet presAssocID="{59D24F65-9107-4E4F-9612-3D3E07123846}" presName="vert3" presStyleCnt="0"/>
      <dgm:spPr/>
    </dgm:pt>
    <dgm:pt modelId="{00D59532-5E12-4453-AB23-5BB801424DA5}" type="pres">
      <dgm:prSet presAssocID="{37051C7E-97C0-4558-95F3-69478A2A4C7C}" presName="thinLine2b" presStyleLbl="callout" presStyleIdx="6" presStyleCnt="10"/>
      <dgm:spPr/>
    </dgm:pt>
    <dgm:pt modelId="{B66A0F6E-754C-4D5E-9611-DF49934AF438}" type="pres">
      <dgm:prSet presAssocID="{37051C7E-97C0-4558-95F3-69478A2A4C7C}" presName="vertSpace2b" presStyleCnt="0"/>
      <dgm:spPr/>
    </dgm:pt>
    <dgm:pt modelId="{C06982BA-A49C-4649-A31A-305E1E6D10BB}" type="pres">
      <dgm:prSet presAssocID="{062B1318-1EFC-4F2F-B364-C787A9FB2CEE}" presName="horz2" presStyleCnt="0"/>
      <dgm:spPr/>
    </dgm:pt>
    <dgm:pt modelId="{D3BA03DB-DBC3-43CB-8616-43C8A362A955}" type="pres">
      <dgm:prSet presAssocID="{062B1318-1EFC-4F2F-B364-C787A9FB2CEE}" presName="horzSpace2" presStyleCnt="0"/>
      <dgm:spPr/>
    </dgm:pt>
    <dgm:pt modelId="{9D86B2A3-EA16-4C62-9A1D-37A59B21A950}" type="pres">
      <dgm:prSet presAssocID="{062B1318-1EFC-4F2F-B364-C787A9FB2CEE}" presName="tx2" presStyleLbl="revTx" presStyleIdx="17" presStyleCnt="23"/>
      <dgm:spPr/>
      <dgm:t>
        <a:bodyPr/>
        <a:lstStyle/>
        <a:p>
          <a:endParaRPr lang="es-VE"/>
        </a:p>
      </dgm:t>
    </dgm:pt>
    <dgm:pt modelId="{79F135F6-23CD-40AC-89E0-6AB5B8832ED5}" type="pres">
      <dgm:prSet presAssocID="{062B1318-1EFC-4F2F-B364-C787A9FB2CEE}" presName="vert2" presStyleCnt="0"/>
      <dgm:spPr/>
    </dgm:pt>
    <dgm:pt modelId="{32CC535D-9B54-4568-BBBD-087D1577F9B2}" type="pres">
      <dgm:prSet presAssocID="{83714D61-1ED0-4F20-94DC-9C71E44B4777}" presName="horz3" presStyleCnt="0"/>
      <dgm:spPr/>
    </dgm:pt>
    <dgm:pt modelId="{AECE809B-F507-4BAE-B33F-8F84EE3AE86A}" type="pres">
      <dgm:prSet presAssocID="{83714D61-1ED0-4F20-94DC-9C71E44B4777}" presName="horzSpace3" presStyleCnt="0"/>
      <dgm:spPr/>
    </dgm:pt>
    <dgm:pt modelId="{1B957171-2C47-4447-A366-33F02A807CC4}" type="pres">
      <dgm:prSet presAssocID="{83714D61-1ED0-4F20-94DC-9C71E44B4777}" presName="tx3" presStyleLbl="revTx" presStyleIdx="18" presStyleCnt="23"/>
      <dgm:spPr/>
      <dgm:t>
        <a:bodyPr/>
        <a:lstStyle/>
        <a:p>
          <a:endParaRPr lang="es-VE"/>
        </a:p>
      </dgm:t>
    </dgm:pt>
    <dgm:pt modelId="{35C1ED24-DD6F-45BE-9645-A520FCA8EE2B}" type="pres">
      <dgm:prSet presAssocID="{83714D61-1ED0-4F20-94DC-9C71E44B4777}" presName="vert3" presStyleCnt="0"/>
      <dgm:spPr/>
    </dgm:pt>
    <dgm:pt modelId="{8E62A174-221C-4554-A6AE-633370ABF749}" type="pres">
      <dgm:prSet presAssocID="{062B1318-1EFC-4F2F-B364-C787A9FB2CEE}" presName="thinLine2b" presStyleLbl="callout" presStyleIdx="7" presStyleCnt="10"/>
      <dgm:spPr/>
    </dgm:pt>
    <dgm:pt modelId="{823E9433-DC18-47AC-9DC8-5F3DEDE8237B}" type="pres">
      <dgm:prSet presAssocID="{062B1318-1EFC-4F2F-B364-C787A9FB2CEE}" presName="vertSpace2b" presStyleCnt="0"/>
      <dgm:spPr/>
    </dgm:pt>
    <dgm:pt modelId="{03D60DB5-6C4D-4ED1-9242-D2EF9F35253E}" type="pres">
      <dgm:prSet presAssocID="{25B95313-3737-408B-B6B8-923F3472BF26}" presName="thickLine" presStyleLbl="alignNode1" presStyleIdx="5" presStyleCnt="7"/>
      <dgm:spPr/>
    </dgm:pt>
    <dgm:pt modelId="{62CCE601-C1E2-4DE9-B25D-334738E9F936}" type="pres">
      <dgm:prSet presAssocID="{25B95313-3737-408B-B6B8-923F3472BF26}" presName="horz1" presStyleCnt="0"/>
      <dgm:spPr/>
    </dgm:pt>
    <dgm:pt modelId="{F86E29B7-32BC-4710-BC7A-6C001A7DE0BE}" type="pres">
      <dgm:prSet presAssocID="{25B95313-3737-408B-B6B8-923F3472BF26}" presName="tx1" presStyleLbl="revTx" presStyleIdx="19" presStyleCnt="23"/>
      <dgm:spPr/>
      <dgm:t>
        <a:bodyPr/>
        <a:lstStyle/>
        <a:p>
          <a:endParaRPr lang="es-ES"/>
        </a:p>
      </dgm:t>
    </dgm:pt>
    <dgm:pt modelId="{CB190821-14F7-4704-9ED9-54208B1A823D}" type="pres">
      <dgm:prSet presAssocID="{25B95313-3737-408B-B6B8-923F3472BF26}" presName="vert1" presStyleCnt="0"/>
      <dgm:spPr/>
    </dgm:pt>
    <dgm:pt modelId="{5562EC33-9202-47A6-8F35-1B782E0A443C}" type="pres">
      <dgm:prSet presAssocID="{704942D5-3067-4F40-B3E7-D0F9D223CBA0}" presName="vertSpace2a" presStyleCnt="0"/>
      <dgm:spPr/>
    </dgm:pt>
    <dgm:pt modelId="{E183D576-CBF4-4433-AFB9-219FC73BF9D2}" type="pres">
      <dgm:prSet presAssocID="{704942D5-3067-4F40-B3E7-D0F9D223CBA0}" presName="horz2" presStyleCnt="0"/>
      <dgm:spPr/>
    </dgm:pt>
    <dgm:pt modelId="{ECB77251-5178-4ABC-B446-1C1FD8B8C91D}" type="pres">
      <dgm:prSet presAssocID="{704942D5-3067-4F40-B3E7-D0F9D223CBA0}" presName="horzSpace2" presStyleCnt="0"/>
      <dgm:spPr/>
    </dgm:pt>
    <dgm:pt modelId="{1696FF72-3A33-4302-82FA-5B260CD33262}" type="pres">
      <dgm:prSet presAssocID="{704942D5-3067-4F40-B3E7-D0F9D223CBA0}" presName="tx2" presStyleLbl="revTx" presStyleIdx="20" presStyleCnt="23"/>
      <dgm:spPr/>
      <dgm:t>
        <a:bodyPr/>
        <a:lstStyle/>
        <a:p>
          <a:endParaRPr lang="es-ES"/>
        </a:p>
      </dgm:t>
    </dgm:pt>
    <dgm:pt modelId="{3AB36AF1-B0D1-4231-B576-83FB5A51804A}" type="pres">
      <dgm:prSet presAssocID="{704942D5-3067-4F40-B3E7-D0F9D223CBA0}" presName="vert2" presStyleCnt="0"/>
      <dgm:spPr/>
    </dgm:pt>
    <dgm:pt modelId="{CED0C9ED-086A-4BDF-90A9-8A35053AB79D}" type="pres">
      <dgm:prSet presAssocID="{704942D5-3067-4F40-B3E7-D0F9D223CBA0}" presName="thinLine2b" presStyleLbl="callout" presStyleIdx="8" presStyleCnt="10"/>
      <dgm:spPr/>
    </dgm:pt>
    <dgm:pt modelId="{1F48663A-A595-4272-AEB2-D39700D359E0}" type="pres">
      <dgm:prSet presAssocID="{704942D5-3067-4F40-B3E7-D0F9D223CBA0}" presName="vertSpace2b" presStyleCnt="0"/>
      <dgm:spPr/>
    </dgm:pt>
    <dgm:pt modelId="{94A4A314-A69C-4F04-A7DF-B1BBB48377A5}" type="pres">
      <dgm:prSet presAssocID="{9D001522-DB3C-4D9D-9595-D5287EB95F73}" presName="thickLine" presStyleLbl="alignNode1" presStyleIdx="6" presStyleCnt="7"/>
      <dgm:spPr/>
    </dgm:pt>
    <dgm:pt modelId="{B0362801-07C9-47C2-B88F-1883ED8583EF}" type="pres">
      <dgm:prSet presAssocID="{9D001522-DB3C-4D9D-9595-D5287EB95F73}" presName="horz1" presStyleCnt="0"/>
      <dgm:spPr/>
    </dgm:pt>
    <dgm:pt modelId="{9632834F-45A7-4E32-87AE-4AA08C7D5BFC}" type="pres">
      <dgm:prSet presAssocID="{9D001522-DB3C-4D9D-9595-D5287EB95F73}" presName="tx1" presStyleLbl="revTx" presStyleIdx="21" presStyleCnt="23"/>
      <dgm:spPr/>
      <dgm:t>
        <a:bodyPr/>
        <a:lstStyle/>
        <a:p>
          <a:endParaRPr lang="es-VE"/>
        </a:p>
      </dgm:t>
    </dgm:pt>
    <dgm:pt modelId="{37E12D39-E990-4CAE-BD43-D51A3CBDC8E3}" type="pres">
      <dgm:prSet presAssocID="{9D001522-DB3C-4D9D-9595-D5287EB95F73}" presName="vert1" presStyleCnt="0"/>
      <dgm:spPr/>
    </dgm:pt>
    <dgm:pt modelId="{319DD778-8543-4B4D-9BC0-E7F24E0FA6F5}" type="pres">
      <dgm:prSet presAssocID="{9D6510E1-5402-4CD2-BA4F-345AA4C5ED6E}" presName="vertSpace2a" presStyleCnt="0"/>
      <dgm:spPr/>
    </dgm:pt>
    <dgm:pt modelId="{64C88381-305E-4D94-8C1E-C196F55FB279}" type="pres">
      <dgm:prSet presAssocID="{9D6510E1-5402-4CD2-BA4F-345AA4C5ED6E}" presName="horz2" presStyleCnt="0"/>
      <dgm:spPr/>
    </dgm:pt>
    <dgm:pt modelId="{0C8F29D0-0323-4C0F-9A71-D6983572D88B}" type="pres">
      <dgm:prSet presAssocID="{9D6510E1-5402-4CD2-BA4F-345AA4C5ED6E}" presName="horzSpace2" presStyleCnt="0"/>
      <dgm:spPr/>
    </dgm:pt>
    <dgm:pt modelId="{0FB8C91E-949A-4EB0-AB4E-B15F93615533}" type="pres">
      <dgm:prSet presAssocID="{9D6510E1-5402-4CD2-BA4F-345AA4C5ED6E}" presName="tx2" presStyleLbl="revTx" presStyleIdx="22" presStyleCnt="23"/>
      <dgm:spPr/>
      <dgm:t>
        <a:bodyPr/>
        <a:lstStyle/>
        <a:p>
          <a:endParaRPr lang="es-ES"/>
        </a:p>
      </dgm:t>
    </dgm:pt>
    <dgm:pt modelId="{C01D6FC5-55D0-441D-8039-6DF974E3D1C2}" type="pres">
      <dgm:prSet presAssocID="{9D6510E1-5402-4CD2-BA4F-345AA4C5ED6E}" presName="vert2" presStyleCnt="0"/>
      <dgm:spPr/>
    </dgm:pt>
    <dgm:pt modelId="{5BCC995F-154F-492A-8F27-C5F71935E253}" type="pres">
      <dgm:prSet presAssocID="{9D6510E1-5402-4CD2-BA4F-345AA4C5ED6E}" presName="thinLine2b" presStyleLbl="callout" presStyleIdx="9" presStyleCnt="10"/>
      <dgm:spPr/>
    </dgm:pt>
    <dgm:pt modelId="{0CDD3C74-FF9B-478C-BE8F-3B85ADB013A5}" type="pres">
      <dgm:prSet presAssocID="{9D6510E1-5402-4CD2-BA4F-345AA4C5ED6E}" presName="vertSpace2b" presStyleCnt="0"/>
      <dgm:spPr/>
    </dgm:pt>
  </dgm:ptLst>
  <dgm:cxnLst>
    <dgm:cxn modelId="{88B8834E-D38F-41E6-B58C-7C28696C9450}" type="presOf" srcId="{06010789-3D1C-443F-9DD7-71C133767F92}" destId="{D95EE2C9-049E-4A98-827B-1688E98934B5}" srcOrd="0" destOrd="0" presId="urn:microsoft.com/office/officeart/2008/layout/LinedList"/>
    <dgm:cxn modelId="{D5F77B22-45D2-4940-9B56-FDA861502829}" srcId="{41E314D3-F320-499A-96F9-0CD27C4A4E2E}" destId="{BF50072F-3805-4CB7-AAD6-F88DB9F1E260}" srcOrd="0" destOrd="0" parTransId="{9B5E995C-43D7-4642-9DEA-DE2C2FCCB622}" sibTransId="{3953FA9A-0301-4D5B-AE90-E046AC2D2229}"/>
    <dgm:cxn modelId="{AD2BD1A5-5D06-4255-95CE-D3DC7DB7878C}" srcId="{219325DE-69C0-47CC-B9EE-0D73D2914603}" destId="{4336514D-8A99-4272-B4F4-D9F8C87F6974}" srcOrd="2" destOrd="0" parTransId="{74A3BDB4-3F41-47FF-9EDC-CEA5C3982E08}" sibTransId="{844D07E7-C534-4927-BF97-64DE4EE1716C}"/>
    <dgm:cxn modelId="{D46DADC4-863F-479F-B088-FE77EB8CE713}" type="presOf" srcId="{5EE853CD-3657-45A9-A9E8-96E695ACB4A9}" destId="{B94FB68A-53FE-4F75-AB00-3E7E5F06DB1F}" srcOrd="0" destOrd="0" presId="urn:microsoft.com/office/officeart/2008/layout/LinedList"/>
    <dgm:cxn modelId="{75836E3F-D11E-470C-A4BC-CEE98983E55C}" type="presOf" srcId="{530110DB-906A-4250-A5B1-9D3D81C5BD2A}" destId="{B19C6B91-24B5-4D2B-8E27-174B33CB8E67}" srcOrd="0" destOrd="0" presId="urn:microsoft.com/office/officeart/2008/layout/LinedList"/>
    <dgm:cxn modelId="{A25ADE0F-6057-4E3F-A7E5-51FF483EA8EF}" srcId="{97980232-04F6-4D94-AD8D-AEE95938930C}" destId="{41E314D3-F320-499A-96F9-0CD27C4A4E2E}" srcOrd="1" destOrd="0" parTransId="{50B90ECE-A938-4C0E-953F-476C7275D3ED}" sibTransId="{BF1FDA28-C992-4AE4-AA37-40321BB276DA}"/>
    <dgm:cxn modelId="{595DA41F-75FB-4C90-953A-DB295569DFE8}" type="presOf" srcId="{CBA5CC5C-C0B4-47FF-9893-F2291C048182}" destId="{15F84F44-DA10-4483-B081-356ECF96EBAB}" srcOrd="0" destOrd="0" presId="urn:microsoft.com/office/officeart/2008/layout/LinedList"/>
    <dgm:cxn modelId="{B783DE98-4972-4C3F-8D39-F79E07647CCF}" type="presOf" srcId="{1B9F7600-A16F-4383-B87C-B4C4F194CDA0}" destId="{9F8C6C4E-7392-42CF-A944-4EEBDEEB6AD3}" srcOrd="0" destOrd="0" presId="urn:microsoft.com/office/officeart/2008/layout/LinedList"/>
    <dgm:cxn modelId="{5E2C59B3-D537-41D9-A6A9-425CCC8F9DDF}" type="presOf" srcId="{EBD28376-96BB-4076-95F1-42D92C516FB8}" destId="{05A8FA83-BCF9-4B79-BA7A-2BEE3FB37147}" srcOrd="0" destOrd="0" presId="urn:microsoft.com/office/officeart/2008/layout/LinedList"/>
    <dgm:cxn modelId="{1D9E83B1-80FD-479E-A480-6FD06005C9C1}" type="presOf" srcId="{9D001522-DB3C-4D9D-9595-D5287EB95F73}" destId="{9632834F-45A7-4E32-87AE-4AA08C7D5BFC}" srcOrd="0" destOrd="0" presId="urn:microsoft.com/office/officeart/2008/layout/LinedList"/>
    <dgm:cxn modelId="{1633A714-799B-4A08-9F99-26851B016096}" srcId="{C1B53DA6-CA8E-4710-B7D5-771B76A67D32}" destId="{E4162BB2-7B91-42BF-838C-AE5EAA150FBD}" srcOrd="0" destOrd="0" parTransId="{0AE8FFDB-B716-462B-A461-0A955531EA22}" sibTransId="{BDC0FE1A-F524-4337-8EE1-318DCABDE6AB}"/>
    <dgm:cxn modelId="{D68B6AFA-26B4-40A3-A261-4EE66FFAE664}" type="presOf" srcId="{4336514D-8A99-4272-B4F4-D9F8C87F6974}" destId="{54C0B914-2D00-4B19-9ABE-E0D60C57EE36}" srcOrd="0" destOrd="0" presId="urn:microsoft.com/office/officeart/2008/layout/LinedList"/>
    <dgm:cxn modelId="{24CF5465-ED82-4F3B-A23C-6363890BE279}" type="presOf" srcId="{F1C4CD09-2CEB-4EB3-8FC6-43CC45447C16}" destId="{9ABA3623-8E52-45D0-92F8-64584924459A}" srcOrd="0" destOrd="0" presId="urn:microsoft.com/office/officeart/2008/layout/LinedList"/>
    <dgm:cxn modelId="{B2FF2396-8451-4A7C-A8AA-99179728CBA2}" type="presOf" srcId="{41E314D3-F320-499A-96F9-0CD27C4A4E2E}" destId="{E4BC5BC4-A8EF-4891-B6A3-E48F7CAE6E24}" srcOrd="0" destOrd="0" presId="urn:microsoft.com/office/officeart/2008/layout/LinedList"/>
    <dgm:cxn modelId="{75789E0A-07CF-491F-9A82-8644DE8A150D}" type="presOf" srcId="{A57C721A-9839-481C-A0F6-920BF692BBCD}" destId="{43373B42-B6A8-49E4-816E-DCE1C121E9B0}" srcOrd="0" destOrd="0" presId="urn:microsoft.com/office/officeart/2008/layout/LinedList"/>
    <dgm:cxn modelId="{F35CB526-8458-4F74-A6FF-11A6AD43E544}" srcId="{219325DE-69C0-47CC-B9EE-0D73D2914603}" destId="{25B95313-3737-408B-B6B8-923F3472BF26}" srcOrd="5" destOrd="0" parTransId="{21E71E1E-C33D-4B1F-BE42-3019D27E74BC}" sibTransId="{359171AB-68E5-4E89-81B9-157FC782215B}"/>
    <dgm:cxn modelId="{9BB6EF73-E321-4C28-96ED-11E386AA45EF}" srcId="{97980232-04F6-4D94-AD8D-AEE95938930C}" destId="{C1B53DA6-CA8E-4710-B7D5-771B76A67D32}" srcOrd="0" destOrd="0" parTransId="{651DE1B0-A78A-43E7-AF62-A21B70BF1904}" sibTransId="{72D68EB1-5C16-4883-B352-68F2CD90438F}"/>
    <dgm:cxn modelId="{EB1DE25A-B38F-4E73-A18B-7EDBEA95FD17}" srcId="{F1C4CD09-2CEB-4EB3-8FC6-43CC45447C16}" destId="{37051C7E-97C0-4558-95F3-69478A2A4C7C}" srcOrd="0" destOrd="0" parTransId="{DF431900-B50A-4495-8441-7DF98FC7EE6D}" sibTransId="{77E757A9-FC38-419A-9424-C8FB2483958E}"/>
    <dgm:cxn modelId="{01D9939B-7DD4-4879-A4BD-AE1E57A88569}" srcId="{25B95313-3737-408B-B6B8-923F3472BF26}" destId="{704942D5-3067-4F40-B3E7-D0F9D223CBA0}" srcOrd="0" destOrd="0" parTransId="{B55ECA7C-D5C4-4232-AEA4-C0965F33510F}" sibTransId="{F41B5E3A-F2E0-439B-B82E-2E3C3BE8D226}"/>
    <dgm:cxn modelId="{CB08CA68-CB35-4E77-8A0E-8DD8F4F59EF7}" type="presOf" srcId="{37051C7E-97C0-4558-95F3-69478A2A4C7C}" destId="{429F31BC-5E20-4CEF-A6CE-0788E6B515F0}" srcOrd="0" destOrd="0" presId="urn:microsoft.com/office/officeart/2008/layout/LinedList"/>
    <dgm:cxn modelId="{F5528A2D-B24A-4860-8F3E-C0ECBB4712D4}" type="presOf" srcId="{062B1318-1EFC-4F2F-B364-C787A9FB2CEE}" destId="{9D86B2A3-EA16-4C62-9A1D-37A59B21A950}" srcOrd="0" destOrd="0" presId="urn:microsoft.com/office/officeart/2008/layout/LinedList"/>
    <dgm:cxn modelId="{6102F4AB-D22A-405B-8181-B8C03CD2BCD1}" srcId="{707422FD-D4AE-42A1-A4C9-C6028CF9A80D}" destId="{CBA5CC5C-C0B4-47FF-9893-F2291C048182}" srcOrd="0" destOrd="0" parTransId="{5DB42077-959B-4DE7-8E18-56EFF9172A9B}" sibTransId="{42C92E74-84B6-41EF-A24C-E4C13FE3D761}"/>
    <dgm:cxn modelId="{96F3A110-17CC-4E35-B8D1-FABF5878609A}" srcId="{A57C721A-9839-481C-A0F6-920BF692BBCD}" destId="{1B9F7600-A16F-4383-B87C-B4C4F194CDA0}" srcOrd="0" destOrd="0" parTransId="{06818F68-8EAC-4DB3-BE84-D424EA3B3175}" sibTransId="{BFE1BA9D-4DEE-4F9B-9C8E-E7B2593EF567}"/>
    <dgm:cxn modelId="{777B550D-5921-4E38-B4FE-49A26379A67C}" srcId="{219325DE-69C0-47CC-B9EE-0D73D2914603}" destId="{F1C4CD09-2CEB-4EB3-8FC6-43CC45447C16}" srcOrd="4" destOrd="0" parTransId="{C5FFE831-3DF2-4A42-BA42-7C45EDF71F97}" sibTransId="{433E0549-8675-42DE-A5EB-4546CE30071C}"/>
    <dgm:cxn modelId="{8F2B0BE4-33B2-4A64-A3B2-60FD8C2DBCEB}" type="presOf" srcId="{9D6510E1-5402-4CD2-BA4F-345AA4C5ED6E}" destId="{0FB8C91E-949A-4EB0-AB4E-B15F93615533}" srcOrd="0" destOrd="0" presId="urn:microsoft.com/office/officeart/2008/layout/LinedList"/>
    <dgm:cxn modelId="{1033BDDB-8342-4A5E-8513-D454A07946BC}" type="presOf" srcId="{BF50072F-3805-4CB7-AAD6-F88DB9F1E260}" destId="{8E23219A-72CA-4756-9B52-5B61BA240000}" srcOrd="0" destOrd="0" presId="urn:microsoft.com/office/officeart/2008/layout/LinedList"/>
    <dgm:cxn modelId="{FB9215F6-966D-4B6B-A4D1-3A64FA0BBE00}" srcId="{062B1318-1EFC-4F2F-B364-C787A9FB2CEE}" destId="{83714D61-1ED0-4F20-94DC-9C71E44B4777}" srcOrd="0" destOrd="0" parTransId="{8DA7CFC4-C2EA-47C4-94A7-337D027DDF4A}" sibTransId="{A544FAF1-5162-4E21-8649-A3779CFC72EC}"/>
    <dgm:cxn modelId="{99B3D493-C37D-45B6-9D78-6DD9CAEB0E1E}" type="presOf" srcId="{C1B53DA6-CA8E-4710-B7D5-771B76A67D32}" destId="{6B6DF29F-650D-453F-9D42-DC991981FFF4}" srcOrd="0" destOrd="0" presId="urn:microsoft.com/office/officeart/2008/layout/LinedList"/>
    <dgm:cxn modelId="{87BC0DCF-DDFB-4D1F-8A89-E2CC664ECC0F}" type="presOf" srcId="{59D24F65-9107-4E4F-9612-3D3E07123846}" destId="{35F88061-3C79-4B76-A685-2F09C8FE691B}" srcOrd="0" destOrd="0" presId="urn:microsoft.com/office/officeart/2008/layout/LinedList"/>
    <dgm:cxn modelId="{0AC82A17-9B29-4C65-9333-25F7C41BF98E}" type="presOf" srcId="{25B95313-3737-408B-B6B8-923F3472BF26}" destId="{F86E29B7-32BC-4710-BC7A-6C001A7DE0BE}" srcOrd="0" destOrd="0" presId="urn:microsoft.com/office/officeart/2008/layout/LinedList"/>
    <dgm:cxn modelId="{14C48D6B-C6D5-4B3E-B73A-DA09C0BA89BC}" srcId="{EBD28376-96BB-4076-95F1-42D92C516FB8}" destId="{06010789-3D1C-443F-9DD7-71C133767F92}" srcOrd="0" destOrd="0" parTransId="{864E0931-8EE1-4F0B-9FD5-5727F901F339}" sibTransId="{50B33A00-8297-4B88-907B-54CA81AB3F31}"/>
    <dgm:cxn modelId="{777E58F4-AC9A-4383-ADE0-27AEC83039EC}" type="presOf" srcId="{704942D5-3067-4F40-B3E7-D0F9D223CBA0}" destId="{1696FF72-3A33-4302-82FA-5B260CD33262}" srcOrd="0" destOrd="0" presId="urn:microsoft.com/office/officeart/2008/layout/LinedList"/>
    <dgm:cxn modelId="{F11F1A88-E60E-4BD0-8CC2-AE42F04B8E6B}" type="presOf" srcId="{707422FD-D4AE-42A1-A4C9-C6028CF9A80D}" destId="{77E6FB1B-A286-43D0-AEB6-34A033EF26C7}" srcOrd="0" destOrd="0" presId="urn:microsoft.com/office/officeart/2008/layout/LinedList"/>
    <dgm:cxn modelId="{5EF283F7-0234-40FC-BBDC-09820DC4BE2B}" type="presOf" srcId="{83714D61-1ED0-4F20-94DC-9C71E44B4777}" destId="{1B957171-2C47-4447-A366-33F02A807CC4}" srcOrd="0" destOrd="0" presId="urn:microsoft.com/office/officeart/2008/layout/LinedList"/>
    <dgm:cxn modelId="{57DF372E-C4E5-40A2-8C9D-D642BA53EB40}" type="presOf" srcId="{97980232-04F6-4D94-AD8D-AEE95938930C}" destId="{8EC45FD4-BD3A-4CF3-94C5-695CCF6DC60A}" srcOrd="0" destOrd="0" presId="urn:microsoft.com/office/officeart/2008/layout/LinedList"/>
    <dgm:cxn modelId="{2D931F4B-1570-4A0D-8487-0C2D781621F5}" srcId="{219325DE-69C0-47CC-B9EE-0D73D2914603}" destId="{97980232-04F6-4D94-AD8D-AEE95938930C}" srcOrd="3" destOrd="0" parTransId="{BB22D5CA-3386-47C0-8FCF-CAA17C4E72DE}" sibTransId="{3C1068FB-FD17-4275-B7D7-0F4F323631D6}"/>
    <dgm:cxn modelId="{4BE18CAB-0EAC-4E07-A631-5DFD948214C9}" srcId="{219325DE-69C0-47CC-B9EE-0D73D2914603}" destId="{A57C721A-9839-481C-A0F6-920BF692BBCD}" srcOrd="1" destOrd="0" parTransId="{2C669F1C-BB81-4F7A-BCD5-7409B5D3C431}" sibTransId="{12CE3171-5438-4E9B-8DEE-BE4D5E850500}"/>
    <dgm:cxn modelId="{A62E8EA5-5041-4E0E-A966-C4B5C01DD6B1}" type="presOf" srcId="{E4162BB2-7B91-42BF-838C-AE5EAA150FBD}" destId="{918876BF-D3D9-4544-8B33-B78CC7E5E40A}" srcOrd="0" destOrd="0" presId="urn:microsoft.com/office/officeart/2008/layout/LinedList"/>
    <dgm:cxn modelId="{3D2C4549-8043-42D2-9F85-9675B85CB877}" srcId="{4336514D-8A99-4272-B4F4-D9F8C87F6974}" destId="{EBD28376-96BB-4076-95F1-42D92C516FB8}" srcOrd="1" destOrd="0" parTransId="{7CF3B3C0-7916-47B1-AA51-41422F851F3C}" sibTransId="{DD3FFD14-14F9-4A72-888F-5AFE2230D885}"/>
    <dgm:cxn modelId="{F5452DAE-53E7-4E5C-A849-3537C7839132}" srcId="{219325DE-69C0-47CC-B9EE-0D73D2914603}" destId="{5EE853CD-3657-45A9-A9E8-96E695ACB4A9}" srcOrd="0" destOrd="0" parTransId="{3539632E-4D64-4FA6-8DC5-49E07BE8AA25}" sibTransId="{426B03CC-36F0-4FD3-AB55-C14F81FA77B4}"/>
    <dgm:cxn modelId="{33DDF72A-522E-4D92-9880-EB7CFA70232F}" srcId="{F1C4CD09-2CEB-4EB3-8FC6-43CC45447C16}" destId="{062B1318-1EFC-4F2F-B364-C787A9FB2CEE}" srcOrd="1" destOrd="0" parTransId="{5AC5A888-06D2-4F25-A734-563056F9BC7D}" sibTransId="{2C8E9C1E-6CD6-45F4-8549-843B681D0FA3}"/>
    <dgm:cxn modelId="{3391852D-F1AF-46B1-AFF0-E333AEA6B3EB}" srcId="{5EE853CD-3657-45A9-A9E8-96E695ACB4A9}" destId="{530110DB-906A-4250-A5B1-9D3D81C5BD2A}" srcOrd="0" destOrd="0" parTransId="{F68A95A2-ABEE-4281-A8BD-DFA75F7E1D72}" sibTransId="{3389EFE2-B2C4-4B49-A484-0B0335C6EC97}"/>
    <dgm:cxn modelId="{174BAAC0-78BD-46BD-A93B-A6FABC9C8007}" srcId="{4336514D-8A99-4272-B4F4-D9F8C87F6974}" destId="{707422FD-D4AE-42A1-A4C9-C6028CF9A80D}" srcOrd="0" destOrd="0" parTransId="{C4C7E280-8285-4142-ADE3-5E9B9D5F772D}" sibTransId="{0B14713E-C559-44E3-A6FB-C57E63DD4AF0}"/>
    <dgm:cxn modelId="{1905980F-2587-449D-B53E-6E6B29F07B3E}" srcId="{37051C7E-97C0-4558-95F3-69478A2A4C7C}" destId="{59D24F65-9107-4E4F-9612-3D3E07123846}" srcOrd="0" destOrd="0" parTransId="{6B33E577-A691-485F-AB29-300DAA320453}" sibTransId="{FAD34D31-158B-41A1-911E-F6D8A9595692}"/>
    <dgm:cxn modelId="{0D51B037-E286-401E-B2E9-CB3A219EF67D}" type="presOf" srcId="{219325DE-69C0-47CC-B9EE-0D73D2914603}" destId="{CB4C272F-9091-43AF-956E-413613794252}" srcOrd="0" destOrd="0" presId="urn:microsoft.com/office/officeart/2008/layout/LinedList"/>
    <dgm:cxn modelId="{DB770D6B-1347-4C6C-81E4-AF84AE1D4054}" srcId="{219325DE-69C0-47CC-B9EE-0D73D2914603}" destId="{9D001522-DB3C-4D9D-9595-D5287EB95F73}" srcOrd="6" destOrd="0" parTransId="{B6117269-D239-4DF2-B4D5-4C796B9873F6}" sibTransId="{2ADBF68C-E591-4396-9425-95E9A471C461}"/>
    <dgm:cxn modelId="{75E7D80E-C855-4B94-93F7-DA209AF43C58}" srcId="{9D001522-DB3C-4D9D-9595-D5287EB95F73}" destId="{9D6510E1-5402-4CD2-BA4F-345AA4C5ED6E}" srcOrd="0" destOrd="0" parTransId="{0F309125-05CE-4927-AD54-0FAA75DE6BA3}" sibTransId="{BEA22421-D14E-43D4-9D59-AAC9E2DB1D38}"/>
    <dgm:cxn modelId="{A2A736F5-1C38-479E-B0F6-5A2F196CC5BD}" type="presParOf" srcId="{CB4C272F-9091-43AF-956E-413613794252}" destId="{50B6A163-2D25-4C2F-97BB-7EBA7E26E603}" srcOrd="0" destOrd="0" presId="urn:microsoft.com/office/officeart/2008/layout/LinedList"/>
    <dgm:cxn modelId="{5B36ACA1-D6B4-4EB5-8443-0F6F60F45242}" type="presParOf" srcId="{CB4C272F-9091-43AF-956E-413613794252}" destId="{DD51AC2E-8F35-4F3E-85B6-394E05332791}" srcOrd="1" destOrd="0" presId="urn:microsoft.com/office/officeart/2008/layout/LinedList"/>
    <dgm:cxn modelId="{948A97E5-4FEE-4E08-84E5-5D0A506047E0}" type="presParOf" srcId="{DD51AC2E-8F35-4F3E-85B6-394E05332791}" destId="{B94FB68A-53FE-4F75-AB00-3E7E5F06DB1F}" srcOrd="0" destOrd="0" presId="urn:microsoft.com/office/officeart/2008/layout/LinedList"/>
    <dgm:cxn modelId="{41B52BF2-ADBA-4488-A358-18FEA10D8AAD}" type="presParOf" srcId="{DD51AC2E-8F35-4F3E-85B6-394E05332791}" destId="{9CA96DB8-740D-43F5-B3BE-789171917E8A}" srcOrd="1" destOrd="0" presId="urn:microsoft.com/office/officeart/2008/layout/LinedList"/>
    <dgm:cxn modelId="{D950AE21-BDAE-48E6-A76F-D5ED2744BC2A}" type="presParOf" srcId="{9CA96DB8-740D-43F5-B3BE-789171917E8A}" destId="{62CAC4E7-AFFA-49D0-9BF3-F8A0F348D70C}" srcOrd="0" destOrd="0" presId="urn:microsoft.com/office/officeart/2008/layout/LinedList"/>
    <dgm:cxn modelId="{5B4EEC9D-3E53-4711-946F-3A4568F060B4}" type="presParOf" srcId="{9CA96DB8-740D-43F5-B3BE-789171917E8A}" destId="{78B4D2E2-C11B-4D0C-9FF5-3E79BDA7DDC7}" srcOrd="1" destOrd="0" presId="urn:microsoft.com/office/officeart/2008/layout/LinedList"/>
    <dgm:cxn modelId="{E0359678-65A0-4A53-8A7A-59E26B695E4F}" type="presParOf" srcId="{78B4D2E2-C11B-4D0C-9FF5-3E79BDA7DDC7}" destId="{D8F6BE56-B033-4CC6-BC6B-67A5A6C926DD}" srcOrd="0" destOrd="0" presId="urn:microsoft.com/office/officeart/2008/layout/LinedList"/>
    <dgm:cxn modelId="{5CCC857B-81A4-4E95-B41F-9FF7CFD50390}" type="presParOf" srcId="{78B4D2E2-C11B-4D0C-9FF5-3E79BDA7DDC7}" destId="{B19C6B91-24B5-4D2B-8E27-174B33CB8E67}" srcOrd="1" destOrd="0" presId="urn:microsoft.com/office/officeart/2008/layout/LinedList"/>
    <dgm:cxn modelId="{7A31F646-3A56-495B-90B2-A37987605C80}" type="presParOf" srcId="{78B4D2E2-C11B-4D0C-9FF5-3E79BDA7DDC7}" destId="{3490DC3D-70B1-4CAB-AB8B-C0E4B6D1E06E}" srcOrd="2" destOrd="0" presId="urn:microsoft.com/office/officeart/2008/layout/LinedList"/>
    <dgm:cxn modelId="{45897DF6-E0D0-4C64-9A8E-F9143D5ED44C}" type="presParOf" srcId="{9CA96DB8-740D-43F5-B3BE-789171917E8A}" destId="{C7DD07E9-6EF0-4F7E-B86F-0D61C48418F2}" srcOrd="2" destOrd="0" presId="urn:microsoft.com/office/officeart/2008/layout/LinedList"/>
    <dgm:cxn modelId="{E99E6851-1516-41B7-87D2-41642259FB98}" type="presParOf" srcId="{9CA96DB8-740D-43F5-B3BE-789171917E8A}" destId="{4D8D3DB3-7BF7-493C-86D7-9CCC79533C42}" srcOrd="3" destOrd="0" presId="urn:microsoft.com/office/officeart/2008/layout/LinedList"/>
    <dgm:cxn modelId="{F491798A-3C98-448A-B156-5CA866C65FA5}" type="presParOf" srcId="{CB4C272F-9091-43AF-956E-413613794252}" destId="{C4F69FEC-3B50-4634-A62D-D40F6DDD92CC}" srcOrd="2" destOrd="0" presId="urn:microsoft.com/office/officeart/2008/layout/LinedList"/>
    <dgm:cxn modelId="{ACCD290B-6C86-4FA6-9BE5-664B0707614F}" type="presParOf" srcId="{CB4C272F-9091-43AF-956E-413613794252}" destId="{42F55868-F5BF-4B8B-A1FF-79B17EA93B4D}" srcOrd="3" destOrd="0" presId="urn:microsoft.com/office/officeart/2008/layout/LinedList"/>
    <dgm:cxn modelId="{682DAC55-E38C-4CD9-9281-4DB660037B0A}" type="presParOf" srcId="{42F55868-F5BF-4B8B-A1FF-79B17EA93B4D}" destId="{43373B42-B6A8-49E4-816E-DCE1C121E9B0}" srcOrd="0" destOrd="0" presId="urn:microsoft.com/office/officeart/2008/layout/LinedList"/>
    <dgm:cxn modelId="{1CBE9F97-B602-4827-9CC8-E1F675ABBBE7}" type="presParOf" srcId="{42F55868-F5BF-4B8B-A1FF-79B17EA93B4D}" destId="{B752ABEF-DB3D-4485-AC2D-FAB18AE4078B}" srcOrd="1" destOrd="0" presId="urn:microsoft.com/office/officeart/2008/layout/LinedList"/>
    <dgm:cxn modelId="{3C765F78-CA85-40A4-AAFF-EDC9DD21A726}" type="presParOf" srcId="{B752ABEF-DB3D-4485-AC2D-FAB18AE4078B}" destId="{EFA031E4-DDFD-4FF1-8C7A-FBE2CE7CE119}" srcOrd="0" destOrd="0" presId="urn:microsoft.com/office/officeart/2008/layout/LinedList"/>
    <dgm:cxn modelId="{C4C16C65-CA0F-4EDB-93DB-BF80AB66E757}" type="presParOf" srcId="{B752ABEF-DB3D-4485-AC2D-FAB18AE4078B}" destId="{8100C9CB-472D-4AC6-A16D-4DAD077B0369}" srcOrd="1" destOrd="0" presId="urn:microsoft.com/office/officeart/2008/layout/LinedList"/>
    <dgm:cxn modelId="{F7878DC5-FAB9-45F8-A8CA-9268C9D48903}" type="presParOf" srcId="{8100C9CB-472D-4AC6-A16D-4DAD077B0369}" destId="{CD2446DE-26C7-4A87-A961-B8859C88F636}" srcOrd="0" destOrd="0" presId="urn:microsoft.com/office/officeart/2008/layout/LinedList"/>
    <dgm:cxn modelId="{B9CEA233-F29F-4180-BF84-B21A0AA08A5C}" type="presParOf" srcId="{8100C9CB-472D-4AC6-A16D-4DAD077B0369}" destId="{9F8C6C4E-7392-42CF-A944-4EEBDEEB6AD3}" srcOrd="1" destOrd="0" presId="urn:microsoft.com/office/officeart/2008/layout/LinedList"/>
    <dgm:cxn modelId="{B2B73A66-0A80-416E-B5CD-14661D92C81B}" type="presParOf" srcId="{8100C9CB-472D-4AC6-A16D-4DAD077B0369}" destId="{F06A986E-474C-4C6B-8FA1-A233465A229F}" srcOrd="2" destOrd="0" presId="urn:microsoft.com/office/officeart/2008/layout/LinedList"/>
    <dgm:cxn modelId="{66601370-2C37-47F4-BD30-6A42EDB2965E}" type="presParOf" srcId="{B752ABEF-DB3D-4485-AC2D-FAB18AE4078B}" destId="{02E37AAA-9FEE-4BAC-9B34-BC846BFD68E6}" srcOrd="2" destOrd="0" presId="urn:microsoft.com/office/officeart/2008/layout/LinedList"/>
    <dgm:cxn modelId="{4A1F8181-F738-4316-82F2-EC00868B1213}" type="presParOf" srcId="{B752ABEF-DB3D-4485-AC2D-FAB18AE4078B}" destId="{ABE51D8B-1E7B-480D-9CEB-B444524A6697}" srcOrd="3" destOrd="0" presId="urn:microsoft.com/office/officeart/2008/layout/LinedList"/>
    <dgm:cxn modelId="{B333F6B8-B1F9-4832-BED0-F7C22AE35D14}" type="presParOf" srcId="{CB4C272F-9091-43AF-956E-413613794252}" destId="{1F164E4B-C8E0-465E-B3C4-4A0ADCFC567F}" srcOrd="4" destOrd="0" presId="urn:microsoft.com/office/officeart/2008/layout/LinedList"/>
    <dgm:cxn modelId="{3D1B6003-5BD7-4A02-9E24-FEC608E40EE7}" type="presParOf" srcId="{CB4C272F-9091-43AF-956E-413613794252}" destId="{E0E14063-2B91-4F4D-BC83-380E0ED964DF}" srcOrd="5" destOrd="0" presId="urn:microsoft.com/office/officeart/2008/layout/LinedList"/>
    <dgm:cxn modelId="{01EEB495-D821-4E8C-8A45-63016FCD5138}" type="presParOf" srcId="{E0E14063-2B91-4F4D-BC83-380E0ED964DF}" destId="{54C0B914-2D00-4B19-9ABE-E0D60C57EE36}" srcOrd="0" destOrd="0" presId="urn:microsoft.com/office/officeart/2008/layout/LinedList"/>
    <dgm:cxn modelId="{48ABC446-1D47-4469-8149-C68D1ACB120F}" type="presParOf" srcId="{E0E14063-2B91-4F4D-BC83-380E0ED964DF}" destId="{B8691C2F-4EFE-4759-8400-F618FA1D1C20}" srcOrd="1" destOrd="0" presId="urn:microsoft.com/office/officeart/2008/layout/LinedList"/>
    <dgm:cxn modelId="{0EF84122-8EC4-4D48-B250-B419B3E5DC3D}" type="presParOf" srcId="{B8691C2F-4EFE-4759-8400-F618FA1D1C20}" destId="{0BB493F6-F771-40CE-957A-189BC2CCCF39}" srcOrd="0" destOrd="0" presId="urn:microsoft.com/office/officeart/2008/layout/LinedList"/>
    <dgm:cxn modelId="{8EFEF664-FF8C-451C-9F92-2FF3AB38104E}" type="presParOf" srcId="{B8691C2F-4EFE-4759-8400-F618FA1D1C20}" destId="{695FB6E1-D550-4A6D-9D51-04946CE3EA5E}" srcOrd="1" destOrd="0" presId="urn:microsoft.com/office/officeart/2008/layout/LinedList"/>
    <dgm:cxn modelId="{16B700D6-8C43-4190-A8BA-56EF23869FC9}" type="presParOf" srcId="{695FB6E1-D550-4A6D-9D51-04946CE3EA5E}" destId="{3BD85F78-1308-42F5-A473-3C47EF7509DA}" srcOrd="0" destOrd="0" presId="urn:microsoft.com/office/officeart/2008/layout/LinedList"/>
    <dgm:cxn modelId="{A9ECC241-9D0E-4A37-9666-09A82F68DF05}" type="presParOf" srcId="{695FB6E1-D550-4A6D-9D51-04946CE3EA5E}" destId="{77E6FB1B-A286-43D0-AEB6-34A033EF26C7}" srcOrd="1" destOrd="0" presId="urn:microsoft.com/office/officeart/2008/layout/LinedList"/>
    <dgm:cxn modelId="{ADBA1016-2706-48F2-A71A-82D886E82893}" type="presParOf" srcId="{695FB6E1-D550-4A6D-9D51-04946CE3EA5E}" destId="{E3646BB8-F15E-4EB1-AF17-06D014ACE556}" srcOrd="2" destOrd="0" presId="urn:microsoft.com/office/officeart/2008/layout/LinedList"/>
    <dgm:cxn modelId="{265CC7F8-7B26-4509-AD6F-F496EF8CF4B2}" type="presParOf" srcId="{E3646BB8-F15E-4EB1-AF17-06D014ACE556}" destId="{9B2983E0-9C25-4F27-9EAA-6A0A48C5D01B}" srcOrd="0" destOrd="0" presId="urn:microsoft.com/office/officeart/2008/layout/LinedList"/>
    <dgm:cxn modelId="{4E12F31E-9D55-4AF0-B0C6-872E3AF8F3EE}" type="presParOf" srcId="{9B2983E0-9C25-4F27-9EAA-6A0A48C5D01B}" destId="{B3129A4B-71CF-4223-9D11-6DBF18D7EE33}" srcOrd="0" destOrd="0" presId="urn:microsoft.com/office/officeart/2008/layout/LinedList"/>
    <dgm:cxn modelId="{0BB580E8-0B7F-4D78-813F-7369FF7BAC5A}" type="presParOf" srcId="{9B2983E0-9C25-4F27-9EAA-6A0A48C5D01B}" destId="{15F84F44-DA10-4483-B081-356ECF96EBAB}" srcOrd="1" destOrd="0" presId="urn:microsoft.com/office/officeart/2008/layout/LinedList"/>
    <dgm:cxn modelId="{16904DEF-0528-4CF5-88CA-78347EF29130}" type="presParOf" srcId="{9B2983E0-9C25-4F27-9EAA-6A0A48C5D01B}" destId="{8140DA81-6456-4F8F-9167-7835A5739709}" srcOrd="2" destOrd="0" presId="urn:microsoft.com/office/officeart/2008/layout/LinedList"/>
    <dgm:cxn modelId="{ED2E4C79-0B5A-4278-B933-AF9364C96F06}" type="presParOf" srcId="{B8691C2F-4EFE-4759-8400-F618FA1D1C20}" destId="{2EBE2533-E4ED-4716-98FD-D5FE5B93FFE2}" srcOrd="2" destOrd="0" presId="urn:microsoft.com/office/officeart/2008/layout/LinedList"/>
    <dgm:cxn modelId="{9721DCE3-8722-4C1B-87A9-8E139247A70C}" type="presParOf" srcId="{B8691C2F-4EFE-4759-8400-F618FA1D1C20}" destId="{0A7F216B-9AEE-4642-8CD6-3AF127DB7FE1}" srcOrd="3" destOrd="0" presId="urn:microsoft.com/office/officeart/2008/layout/LinedList"/>
    <dgm:cxn modelId="{994BB569-2F71-4FA9-8561-8E81BA11F6FA}" type="presParOf" srcId="{B8691C2F-4EFE-4759-8400-F618FA1D1C20}" destId="{77E25FBE-8863-4E64-A395-5E9AC094ED15}" srcOrd="4" destOrd="0" presId="urn:microsoft.com/office/officeart/2008/layout/LinedList"/>
    <dgm:cxn modelId="{740E49EC-D3AA-4832-A62E-369B9A17127C}" type="presParOf" srcId="{77E25FBE-8863-4E64-A395-5E9AC094ED15}" destId="{21D9CAA0-13E2-4DC3-9B61-A3331CD424DC}" srcOrd="0" destOrd="0" presId="urn:microsoft.com/office/officeart/2008/layout/LinedList"/>
    <dgm:cxn modelId="{1F07741F-5642-48BB-9438-EA730CC674D6}" type="presParOf" srcId="{77E25FBE-8863-4E64-A395-5E9AC094ED15}" destId="{05A8FA83-BCF9-4B79-BA7A-2BEE3FB37147}" srcOrd="1" destOrd="0" presId="urn:microsoft.com/office/officeart/2008/layout/LinedList"/>
    <dgm:cxn modelId="{E96E2482-0CE0-4E6F-B952-EFB648D56A16}" type="presParOf" srcId="{77E25FBE-8863-4E64-A395-5E9AC094ED15}" destId="{CB29473E-D3A7-434D-A4E2-A7CE8345E630}" srcOrd="2" destOrd="0" presId="urn:microsoft.com/office/officeart/2008/layout/LinedList"/>
    <dgm:cxn modelId="{24C93A42-5897-4075-BB9D-1187A4B3AB45}" type="presParOf" srcId="{CB29473E-D3A7-434D-A4E2-A7CE8345E630}" destId="{D779ECD6-0F85-486A-B250-73C77891E664}" srcOrd="0" destOrd="0" presId="urn:microsoft.com/office/officeart/2008/layout/LinedList"/>
    <dgm:cxn modelId="{8A6EBA57-A0D5-4EE0-AA11-C8714CCCAA89}" type="presParOf" srcId="{D779ECD6-0F85-486A-B250-73C77891E664}" destId="{A3C40B5B-4C21-410D-8939-68470BCF393E}" srcOrd="0" destOrd="0" presId="urn:microsoft.com/office/officeart/2008/layout/LinedList"/>
    <dgm:cxn modelId="{EA95D1CE-B5F0-4F95-A8C5-2672D2ACD431}" type="presParOf" srcId="{D779ECD6-0F85-486A-B250-73C77891E664}" destId="{D95EE2C9-049E-4A98-827B-1688E98934B5}" srcOrd="1" destOrd="0" presId="urn:microsoft.com/office/officeart/2008/layout/LinedList"/>
    <dgm:cxn modelId="{92974D67-704D-4D5C-81B5-C913E7243D23}" type="presParOf" srcId="{D779ECD6-0F85-486A-B250-73C77891E664}" destId="{FD2034A6-01A9-4B57-8B05-FFA06037BA61}" srcOrd="2" destOrd="0" presId="urn:microsoft.com/office/officeart/2008/layout/LinedList"/>
    <dgm:cxn modelId="{7833A096-5CB2-40A7-A334-F3F90D397C1F}" type="presParOf" srcId="{B8691C2F-4EFE-4759-8400-F618FA1D1C20}" destId="{6CA2E2B5-EBD6-49EB-A374-F64AF8C8B6C3}" srcOrd="5" destOrd="0" presId="urn:microsoft.com/office/officeart/2008/layout/LinedList"/>
    <dgm:cxn modelId="{9A512CE3-6514-4DF1-BEFA-DB60F2B1D183}" type="presParOf" srcId="{B8691C2F-4EFE-4759-8400-F618FA1D1C20}" destId="{66F3A0EF-29C5-408E-97E4-58EDD9841EAB}" srcOrd="6" destOrd="0" presId="urn:microsoft.com/office/officeart/2008/layout/LinedList"/>
    <dgm:cxn modelId="{BE95DCC2-ABFE-478B-8C39-D34C0BE0B89F}" type="presParOf" srcId="{CB4C272F-9091-43AF-956E-413613794252}" destId="{283639E0-ABA5-4EBD-B41C-56C99E5ECB98}" srcOrd="6" destOrd="0" presId="urn:microsoft.com/office/officeart/2008/layout/LinedList"/>
    <dgm:cxn modelId="{2DDDC51E-0FED-4D42-8DAB-6BE82ECAF49B}" type="presParOf" srcId="{CB4C272F-9091-43AF-956E-413613794252}" destId="{8A0870F3-6625-43F4-8CEE-6E189E8F1A33}" srcOrd="7" destOrd="0" presId="urn:microsoft.com/office/officeart/2008/layout/LinedList"/>
    <dgm:cxn modelId="{D156BDE6-D1EA-446B-B2F8-9B0E73E4FED0}" type="presParOf" srcId="{8A0870F3-6625-43F4-8CEE-6E189E8F1A33}" destId="{8EC45FD4-BD3A-4CF3-94C5-695CCF6DC60A}" srcOrd="0" destOrd="0" presId="urn:microsoft.com/office/officeart/2008/layout/LinedList"/>
    <dgm:cxn modelId="{29E25E57-4E5A-4057-970E-B8A51410BE07}" type="presParOf" srcId="{8A0870F3-6625-43F4-8CEE-6E189E8F1A33}" destId="{D4795964-0ED2-400C-A269-262297CE5AD0}" srcOrd="1" destOrd="0" presId="urn:microsoft.com/office/officeart/2008/layout/LinedList"/>
    <dgm:cxn modelId="{1DD0A2EB-5DFB-4D89-A717-B630B9040D65}" type="presParOf" srcId="{D4795964-0ED2-400C-A269-262297CE5AD0}" destId="{14853E81-CBB2-4590-83D6-15A166A802A3}" srcOrd="0" destOrd="0" presId="urn:microsoft.com/office/officeart/2008/layout/LinedList"/>
    <dgm:cxn modelId="{8ED6A268-22A9-4C2E-802A-C97EFDB70952}" type="presParOf" srcId="{D4795964-0ED2-400C-A269-262297CE5AD0}" destId="{EBDAF868-AA9F-4F50-B6DA-A754C4DFBD5B}" srcOrd="1" destOrd="0" presId="urn:microsoft.com/office/officeart/2008/layout/LinedList"/>
    <dgm:cxn modelId="{7BBDED52-4CE7-418C-BA89-D306660DCC7E}" type="presParOf" srcId="{EBDAF868-AA9F-4F50-B6DA-A754C4DFBD5B}" destId="{4E18D6BD-1B01-4BDE-B2AC-D3CF80323CCC}" srcOrd="0" destOrd="0" presId="urn:microsoft.com/office/officeart/2008/layout/LinedList"/>
    <dgm:cxn modelId="{1C53AD41-69E8-4F8D-ACF1-5C4EEC404E06}" type="presParOf" srcId="{EBDAF868-AA9F-4F50-B6DA-A754C4DFBD5B}" destId="{6B6DF29F-650D-453F-9D42-DC991981FFF4}" srcOrd="1" destOrd="0" presId="urn:microsoft.com/office/officeart/2008/layout/LinedList"/>
    <dgm:cxn modelId="{91855D31-2D6A-45B5-9B5F-23A254265867}" type="presParOf" srcId="{EBDAF868-AA9F-4F50-B6DA-A754C4DFBD5B}" destId="{845C64A1-3963-4A07-9FE9-0C482C32BCE2}" srcOrd="2" destOrd="0" presId="urn:microsoft.com/office/officeart/2008/layout/LinedList"/>
    <dgm:cxn modelId="{6EE71CD7-B579-4ABD-8825-63852A4A1A40}" type="presParOf" srcId="{845C64A1-3963-4A07-9FE9-0C482C32BCE2}" destId="{A3C27D2E-BC63-4F4F-B8D9-725E33542038}" srcOrd="0" destOrd="0" presId="urn:microsoft.com/office/officeart/2008/layout/LinedList"/>
    <dgm:cxn modelId="{9EFFEA84-E612-40C4-9D7A-B0E8EF68BC1A}" type="presParOf" srcId="{A3C27D2E-BC63-4F4F-B8D9-725E33542038}" destId="{7B4F0C81-FABB-4B75-ADF6-42E8BA0C574A}" srcOrd="0" destOrd="0" presId="urn:microsoft.com/office/officeart/2008/layout/LinedList"/>
    <dgm:cxn modelId="{89493E57-3F58-4251-B561-1CDAD810B5A7}" type="presParOf" srcId="{A3C27D2E-BC63-4F4F-B8D9-725E33542038}" destId="{918876BF-D3D9-4544-8B33-B78CC7E5E40A}" srcOrd="1" destOrd="0" presId="urn:microsoft.com/office/officeart/2008/layout/LinedList"/>
    <dgm:cxn modelId="{540F99F7-B29C-4265-B928-7DAB40B467BF}" type="presParOf" srcId="{A3C27D2E-BC63-4F4F-B8D9-725E33542038}" destId="{B3196986-8DC7-477F-8ABF-794D241702D2}" srcOrd="2" destOrd="0" presId="urn:microsoft.com/office/officeart/2008/layout/LinedList"/>
    <dgm:cxn modelId="{D26BAEAF-2A6C-4323-8474-58E7DDD3A1A2}" type="presParOf" srcId="{D4795964-0ED2-400C-A269-262297CE5AD0}" destId="{731FD175-AAA8-4E7C-97EA-2B4BAA98DBAE}" srcOrd="2" destOrd="0" presId="urn:microsoft.com/office/officeart/2008/layout/LinedList"/>
    <dgm:cxn modelId="{2DE954B7-28CE-443D-B27F-7110524E78DF}" type="presParOf" srcId="{D4795964-0ED2-400C-A269-262297CE5AD0}" destId="{034EB27E-9F65-4E2D-97CD-8D87FBFBD5B0}" srcOrd="3" destOrd="0" presId="urn:microsoft.com/office/officeart/2008/layout/LinedList"/>
    <dgm:cxn modelId="{D9D612BE-E4BB-4359-879A-13E7C0F47223}" type="presParOf" srcId="{D4795964-0ED2-400C-A269-262297CE5AD0}" destId="{17ADFC9F-6E71-495E-84EE-200E0C18A70D}" srcOrd="4" destOrd="0" presId="urn:microsoft.com/office/officeart/2008/layout/LinedList"/>
    <dgm:cxn modelId="{967D665A-4F1C-4813-AB72-AEADD3EA554E}" type="presParOf" srcId="{17ADFC9F-6E71-495E-84EE-200E0C18A70D}" destId="{1BBD73D4-7B27-4335-9A39-26BFD01BBEF5}" srcOrd="0" destOrd="0" presId="urn:microsoft.com/office/officeart/2008/layout/LinedList"/>
    <dgm:cxn modelId="{9D3B5F85-E926-41A6-AED2-D58346B94914}" type="presParOf" srcId="{17ADFC9F-6E71-495E-84EE-200E0C18A70D}" destId="{E4BC5BC4-A8EF-4891-B6A3-E48F7CAE6E24}" srcOrd="1" destOrd="0" presId="urn:microsoft.com/office/officeart/2008/layout/LinedList"/>
    <dgm:cxn modelId="{6D4A300D-EFDB-4521-B813-FD7DB8DD60F0}" type="presParOf" srcId="{17ADFC9F-6E71-495E-84EE-200E0C18A70D}" destId="{BD6FF0C8-29DD-49A8-9D03-3C84559C1DEE}" srcOrd="2" destOrd="0" presId="urn:microsoft.com/office/officeart/2008/layout/LinedList"/>
    <dgm:cxn modelId="{6D0B5B9F-5A9E-4EC3-BB27-5CE3F7863DD2}" type="presParOf" srcId="{BD6FF0C8-29DD-49A8-9D03-3C84559C1DEE}" destId="{C32A9F7C-9284-41D8-A665-0F3225339260}" srcOrd="0" destOrd="0" presId="urn:microsoft.com/office/officeart/2008/layout/LinedList"/>
    <dgm:cxn modelId="{3464B5BF-7E28-4D63-A113-1B1B5B1AF0F2}" type="presParOf" srcId="{C32A9F7C-9284-41D8-A665-0F3225339260}" destId="{D9A11F73-C159-452E-8821-18064677BBCB}" srcOrd="0" destOrd="0" presId="urn:microsoft.com/office/officeart/2008/layout/LinedList"/>
    <dgm:cxn modelId="{56614F46-EC9B-4E3A-983A-C2895F36D943}" type="presParOf" srcId="{C32A9F7C-9284-41D8-A665-0F3225339260}" destId="{8E23219A-72CA-4756-9B52-5B61BA240000}" srcOrd="1" destOrd="0" presId="urn:microsoft.com/office/officeart/2008/layout/LinedList"/>
    <dgm:cxn modelId="{B3DB357F-7E2C-4FEC-975F-F158BD9755DA}" type="presParOf" srcId="{C32A9F7C-9284-41D8-A665-0F3225339260}" destId="{60CC5290-1179-44B7-B1A9-8A55CE306EAB}" srcOrd="2" destOrd="0" presId="urn:microsoft.com/office/officeart/2008/layout/LinedList"/>
    <dgm:cxn modelId="{ED3FFE15-4E66-450C-BA20-4CC074A40872}" type="presParOf" srcId="{D4795964-0ED2-400C-A269-262297CE5AD0}" destId="{7BB11E29-CE98-4696-80CC-24588D7EFDC5}" srcOrd="5" destOrd="0" presId="urn:microsoft.com/office/officeart/2008/layout/LinedList"/>
    <dgm:cxn modelId="{515376AA-D202-4283-A821-9A7828302FF2}" type="presParOf" srcId="{D4795964-0ED2-400C-A269-262297CE5AD0}" destId="{A5641EE7-4BCC-40F8-8DD7-9715D33E4606}" srcOrd="6" destOrd="0" presId="urn:microsoft.com/office/officeart/2008/layout/LinedList"/>
    <dgm:cxn modelId="{BE6C7DEA-A3A0-49C2-A0D5-97059C7FE0A4}" type="presParOf" srcId="{CB4C272F-9091-43AF-956E-413613794252}" destId="{D36666D1-78AA-404A-857F-396BA6FFB6DD}" srcOrd="8" destOrd="0" presId="urn:microsoft.com/office/officeart/2008/layout/LinedList"/>
    <dgm:cxn modelId="{8CF34839-2C6A-4065-AE26-79A7FD9944FC}" type="presParOf" srcId="{CB4C272F-9091-43AF-956E-413613794252}" destId="{2E81EB0D-5795-4A8A-A0AE-7DC4C0D96A3E}" srcOrd="9" destOrd="0" presId="urn:microsoft.com/office/officeart/2008/layout/LinedList"/>
    <dgm:cxn modelId="{B3A9AA45-BBB7-40CA-8F8A-8C033CA6B068}" type="presParOf" srcId="{2E81EB0D-5795-4A8A-A0AE-7DC4C0D96A3E}" destId="{9ABA3623-8E52-45D0-92F8-64584924459A}" srcOrd="0" destOrd="0" presId="urn:microsoft.com/office/officeart/2008/layout/LinedList"/>
    <dgm:cxn modelId="{FE58039A-7D14-4AE9-8188-39A32DD607F6}" type="presParOf" srcId="{2E81EB0D-5795-4A8A-A0AE-7DC4C0D96A3E}" destId="{D8176989-4A42-46D5-AD9F-CC17F858C9ED}" srcOrd="1" destOrd="0" presId="urn:microsoft.com/office/officeart/2008/layout/LinedList"/>
    <dgm:cxn modelId="{F8B1390D-8CDE-4CFE-91BE-7CF0053A3207}" type="presParOf" srcId="{D8176989-4A42-46D5-AD9F-CC17F858C9ED}" destId="{C30989F9-E85E-42A8-AB1B-2AF8162DC1AB}" srcOrd="0" destOrd="0" presId="urn:microsoft.com/office/officeart/2008/layout/LinedList"/>
    <dgm:cxn modelId="{90A2680C-3962-41A9-BB09-436533F4FDEA}" type="presParOf" srcId="{D8176989-4A42-46D5-AD9F-CC17F858C9ED}" destId="{9D42DFCE-1836-4119-932F-51F0D180E8A0}" srcOrd="1" destOrd="0" presId="urn:microsoft.com/office/officeart/2008/layout/LinedList"/>
    <dgm:cxn modelId="{1A482FDB-4F6B-4B26-8662-86F7A7277ECF}" type="presParOf" srcId="{9D42DFCE-1836-4119-932F-51F0D180E8A0}" destId="{17C39F1D-0FA9-419B-AFD9-6ACE01204657}" srcOrd="0" destOrd="0" presId="urn:microsoft.com/office/officeart/2008/layout/LinedList"/>
    <dgm:cxn modelId="{2793A996-3E61-4AFA-A172-F0666461C9F9}" type="presParOf" srcId="{9D42DFCE-1836-4119-932F-51F0D180E8A0}" destId="{429F31BC-5E20-4CEF-A6CE-0788E6B515F0}" srcOrd="1" destOrd="0" presId="urn:microsoft.com/office/officeart/2008/layout/LinedList"/>
    <dgm:cxn modelId="{4E271E84-5575-4988-B191-0815B72B7C18}" type="presParOf" srcId="{9D42DFCE-1836-4119-932F-51F0D180E8A0}" destId="{1BBF9FD0-AF6E-4D89-9997-16C2DE14D539}" srcOrd="2" destOrd="0" presId="urn:microsoft.com/office/officeart/2008/layout/LinedList"/>
    <dgm:cxn modelId="{AFA814A3-3216-4CA8-9697-B7551BBAC216}" type="presParOf" srcId="{1BBF9FD0-AF6E-4D89-9997-16C2DE14D539}" destId="{1909D2C2-B7AC-4DDE-B3D4-85BE4C83C32D}" srcOrd="0" destOrd="0" presId="urn:microsoft.com/office/officeart/2008/layout/LinedList"/>
    <dgm:cxn modelId="{7F5CE0CC-8222-4F3D-B06C-B622FF1923C5}" type="presParOf" srcId="{1909D2C2-B7AC-4DDE-B3D4-85BE4C83C32D}" destId="{049EC0EC-A2EF-40A8-B773-5AAA00F182FD}" srcOrd="0" destOrd="0" presId="urn:microsoft.com/office/officeart/2008/layout/LinedList"/>
    <dgm:cxn modelId="{7E515E8F-A8E6-4E6D-8266-4F16AFAC4166}" type="presParOf" srcId="{1909D2C2-B7AC-4DDE-B3D4-85BE4C83C32D}" destId="{35F88061-3C79-4B76-A685-2F09C8FE691B}" srcOrd="1" destOrd="0" presId="urn:microsoft.com/office/officeart/2008/layout/LinedList"/>
    <dgm:cxn modelId="{92C1BEFC-C738-4332-ADEE-C5AEAF47EE24}" type="presParOf" srcId="{1909D2C2-B7AC-4DDE-B3D4-85BE4C83C32D}" destId="{8BD600D4-8D86-4D07-AEE9-244477E4CB88}" srcOrd="2" destOrd="0" presId="urn:microsoft.com/office/officeart/2008/layout/LinedList"/>
    <dgm:cxn modelId="{7A99B9A7-8227-4FFD-87B6-1B5142CCBBF7}" type="presParOf" srcId="{D8176989-4A42-46D5-AD9F-CC17F858C9ED}" destId="{00D59532-5E12-4453-AB23-5BB801424DA5}" srcOrd="2" destOrd="0" presId="urn:microsoft.com/office/officeart/2008/layout/LinedList"/>
    <dgm:cxn modelId="{93D5F30F-9844-4196-A224-A1A4F73A0855}" type="presParOf" srcId="{D8176989-4A42-46D5-AD9F-CC17F858C9ED}" destId="{B66A0F6E-754C-4D5E-9611-DF49934AF438}" srcOrd="3" destOrd="0" presId="urn:microsoft.com/office/officeart/2008/layout/LinedList"/>
    <dgm:cxn modelId="{24057CA9-E7F2-48BF-A885-5F7098044171}" type="presParOf" srcId="{D8176989-4A42-46D5-AD9F-CC17F858C9ED}" destId="{C06982BA-A49C-4649-A31A-305E1E6D10BB}" srcOrd="4" destOrd="0" presId="urn:microsoft.com/office/officeart/2008/layout/LinedList"/>
    <dgm:cxn modelId="{264C1259-1C71-47FE-ADF7-8D274D22B078}" type="presParOf" srcId="{C06982BA-A49C-4649-A31A-305E1E6D10BB}" destId="{D3BA03DB-DBC3-43CB-8616-43C8A362A955}" srcOrd="0" destOrd="0" presId="urn:microsoft.com/office/officeart/2008/layout/LinedList"/>
    <dgm:cxn modelId="{06DB2FA3-3D5D-49D4-B07F-313DC5877559}" type="presParOf" srcId="{C06982BA-A49C-4649-A31A-305E1E6D10BB}" destId="{9D86B2A3-EA16-4C62-9A1D-37A59B21A950}" srcOrd="1" destOrd="0" presId="urn:microsoft.com/office/officeart/2008/layout/LinedList"/>
    <dgm:cxn modelId="{EB3C4D00-0D7B-47A8-815B-7F65A6AFB3D1}" type="presParOf" srcId="{C06982BA-A49C-4649-A31A-305E1E6D10BB}" destId="{79F135F6-23CD-40AC-89E0-6AB5B8832ED5}" srcOrd="2" destOrd="0" presId="urn:microsoft.com/office/officeart/2008/layout/LinedList"/>
    <dgm:cxn modelId="{CC66D295-DA2E-45D2-A1E6-95FA81F2D19F}" type="presParOf" srcId="{79F135F6-23CD-40AC-89E0-6AB5B8832ED5}" destId="{32CC535D-9B54-4568-BBBD-087D1577F9B2}" srcOrd="0" destOrd="0" presId="urn:microsoft.com/office/officeart/2008/layout/LinedList"/>
    <dgm:cxn modelId="{A805319C-E4A7-46BE-B495-292C9A3CD837}" type="presParOf" srcId="{32CC535D-9B54-4568-BBBD-087D1577F9B2}" destId="{AECE809B-F507-4BAE-B33F-8F84EE3AE86A}" srcOrd="0" destOrd="0" presId="urn:microsoft.com/office/officeart/2008/layout/LinedList"/>
    <dgm:cxn modelId="{AC455060-3FEA-4952-9C53-40C414A4B6DE}" type="presParOf" srcId="{32CC535D-9B54-4568-BBBD-087D1577F9B2}" destId="{1B957171-2C47-4447-A366-33F02A807CC4}" srcOrd="1" destOrd="0" presId="urn:microsoft.com/office/officeart/2008/layout/LinedList"/>
    <dgm:cxn modelId="{2DB18BF3-65F4-4630-B934-8DBAE5DF6DD6}" type="presParOf" srcId="{32CC535D-9B54-4568-BBBD-087D1577F9B2}" destId="{35C1ED24-DD6F-45BE-9645-A520FCA8EE2B}" srcOrd="2" destOrd="0" presId="urn:microsoft.com/office/officeart/2008/layout/LinedList"/>
    <dgm:cxn modelId="{36801A29-41A9-475B-8724-81595660C1F8}" type="presParOf" srcId="{D8176989-4A42-46D5-AD9F-CC17F858C9ED}" destId="{8E62A174-221C-4554-A6AE-633370ABF749}" srcOrd="5" destOrd="0" presId="urn:microsoft.com/office/officeart/2008/layout/LinedList"/>
    <dgm:cxn modelId="{F31DC4B1-6662-480A-9415-07CC5127C73A}" type="presParOf" srcId="{D8176989-4A42-46D5-AD9F-CC17F858C9ED}" destId="{823E9433-DC18-47AC-9DC8-5F3DEDE8237B}" srcOrd="6" destOrd="0" presId="urn:microsoft.com/office/officeart/2008/layout/LinedList"/>
    <dgm:cxn modelId="{7441EA78-DC8D-4F4B-8EDB-429CDE46001E}" type="presParOf" srcId="{CB4C272F-9091-43AF-956E-413613794252}" destId="{03D60DB5-6C4D-4ED1-9242-D2EF9F35253E}" srcOrd="10" destOrd="0" presId="urn:microsoft.com/office/officeart/2008/layout/LinedList"/>
    <dgm:cxn modelId="{4610221F-7975-43B6-9E36-3804E6286773}" type="presParOf" srcId="{CB4C272F-9091-43AF-956E-413613794252}" destId="{62CCE601-C1E2-4DE9-B25D-334738E9F936}" srcOrd="11" destOrd="0" presId="urn:microsoft.com/office/officeart/2008/layout/LinedList"/>
    <dgm:cxn modelId="{E413E452-FA08-4532-A91F-9E870AD247CF}" type="presParOf" srcId="{62CCE601-C1E2-4DE9-B25D-334738E9F936}" destId="{F86E29B7-32BC-4710-BC7A-6C001A7DE0BE}" srcOrd="0" destOrd="0" presId="urn:microsoft.com/office/officeart/2008/layout/LinedList"/>
    <dgm:cxn modelId="{B390A6AD-879A-4FD1-8C87-9D430BB297F7}" type="presParOf" srcId="{62CCE601-C1E2-4DE9-B25D-334738E9F936}" destId="{CB190821-14F7-4704-9ED9-54208B1A823D}" srcOrd="1" destOrd="0" presId="urn:microsoft.com/office/officeart/2008/layout/LinedList"/>
    <dgm:cxn modelId="{8B9EF3C9-73F0-4D47-847E-46F64844F7EC}" type="presParOf" srcId="{CB190821-14F7-4704-9ED9-54208B1A823D}" destId="{5562EC33-9202-47A6-8F35-1B782E0A443C}" srcOrd="0" destOrd="0" presId="urn:microsoft.com/office/officeart/2008/layout/LinedList"/>
    <dgm:cxn modelId="{46AF45F7-8B54-465B-B306-D9E1B9A8F2BB}" type="presParOf" srcId="{CB190821-14F7-4704-9ED9-54208B1A823D}" destId="{E183D576-CBF4-4433-AFB9-219FC73BF9D2}" srcOrd="1" destOrd="0" presId="urn:microsoft.com/office/officeart/2008/layout/LinedList"/>
    <dgm:cxn modelId="{45A1F65C-4389-4FF2-B163-0FE052562E20}" type="presParOf" srcId="{E183D576-CBF4-4433-AFB9-219FC73BF9D2}" destId="{ECB77251-5178-4ABC-B446-1C1FD8B8C91D}" srcOrd="0" destOrd="0" presId="urn:microsoft.com/office/officeart/2008/layout/LinedList"/>
    <dgm:cxn modelId="{97476DC8-2D03-430D-BA6D-3E715EF0289F}" type="presParOf" srcId="{E183D576-CBF4-4433-AFB9-219FC73BF9D2}" destId="{1696FF72-3A33-4302-82FA-5B260CD33262}" srcOrd="1" destOrd="0" presId="urn:microsoft.com/office/officeart/2008/layout/LinedList"/>
    <dgm:cxn modelId="{11687530-62E0-4D9E-80B6-42C4E9B6AD99}" type="presParOf" srcId="{E183D576-CBF4-4433-AFB9-219FC73BF9D2}" destId="{3AB36AF1-B0D1-4231-B576-83FB5A51804A}" srcOrd="2" destOrd="0" presId="urn:microsoft.com/office/officeart/2008/layout/LinedList"/>
    <dgm:cxn modelId="{A6BA639D-E9DE-4E93-8705-8F052C3364B8}" type="presParOf" srcId="{CB190821-14F7-4704-9ED9-54208B1A823D}" destId="{CED0C9ED-086A-4BDF-90A9-8A35053AB79D}" srcOrd="2" destOrd="0" presId="urn:microsoft.com/office/officeart/2008/layout/LinedList"/>
    <dgm:cxn modelId="{510C90A7-BCC7-483D-932E-80F84A90B5D2}" type="presParOf" srcId="{CB190821-14F7-4704-9ED9-54208B1A823D}" destId="{1F48663A-A595-4272-AEB2-D39700D359E0}" srcOrd="3" destOrd="0" presId="urn:microsoft.com/office/officeart/2008/layout/LinedList"/>
    <dgm:cxn modelId="{22B6B57C-3548-4E97-BFAF-F9BFF055E506}" type="presParOf" srcId="{CB4C272F-9091-43AF-956E-413613794252}" destId="{94A4A314-A69C-4F04-A7DF-B1BBB48377A5}" srcOrd="12" destOrd="0" presId="urn:microsoft.com/office/officeart/2008/layout/LinedList"/>
    <dgm:cxn modelId="{9F26ADF2-7CF9-4694-92EE-4B2883976CBF}" type="presParOf" srcId="{CB4C272F-9091-43AF-956E-413613794252}" destId="{B0362801-07C9-47C2-B88F-1883ED8583EF}" srcOrd="13" destOrd="0" presId="urn:microsoft.com/office/officeart/2008/layout/LinedList"/>
    <dgm:cxn modelId="{2B93BC94-150D-4397-AC00-293343B2839C}" type="presParOf" srcId="{B0362801-07C9-47C2-B88F-1883ED8583EF}" destId="{9632834F-45A7-4E32-87AE-4AA08C7D5BFC}" srcOrd="0" destOrd="0" presId="urn:microsoft.com/office/officeart/2008/layout/LinedList"/>
    <dgm:cxn modelId="{37DF205A-11B8-45B6-904F-151C57306B86}" type="presParOf" srcId="{B0362801-07C9-47C2-B88F-1883ED8583EF}" destId="{37E12D39-E990-4CAE-BD43-D51A3CBDC8E3}" srcOrd="1" destOrd="0" presId="urn:microsoft.com/office/officeart/2008/layout/LinedList"/>
    <dgm:cxn modelId="{E3281A6E-5E1B-4570-8088-A9129E7CFCB4}" type="presParOf" srcId="{37E12D39-E990-4CAE-BD43-D51A3CBDC8E3}" destId="{319DD778-8543-4B4D-9BC0-E7F24E0FA6F5}" srcOrd="0" destOrd="0" presId="urn:microsoft.com/office/officeart/2008/layout/LinedList"/>
    <dgm:cxn modelId="{2A0950EC-7F54-48A0-9E8E-F37C369F46D2}" type="presParOf" srcId="{37E12D39-E990-4CAE-BD43-D51A3CBDC8E3}" destId="{64C88381-305E-4D94-8C1E-C196F55FB279}" srcOrd="1" destOrd="0" presId="urn:microsoft.com/office/officeart/2008/layout/LinedList"/>
    <dgm:cxn modelId="{4148F778-2199-427A-9776-0B47F4FE4C23}" type="presParOf" srcId="{64C88381-305E-4D94-8C1E-C196F55FB279}" destId="{0C8F29D0-0323-4C0F-9A71-D6983572D88B}" srcOrd="0" destOrd="0" presId="urn:microsoft.com/office/officeart/2008/layout/LinedList"/>
    <dgm:cxn modelId="{A06C2499-67E0-41E3-966A-AF99942C77C9}" type="presParOf" srcId="{64C88381-305E-4D94-8C1E-C196F55FB279}" destId="{0FB8C91E-949A-4EB0-AB4E-B15F93615533}" srcOrd="1" destOrd="0" presId="urn:microsoft.com/office/officeart/2008/layout/LinedList"/>
    <dgm:cxn modelId="{DC738BCD-7A2A-483E-9CE4-01239FF69876}" type="presParOf" srcId="{64C88381-305E-4D94-8C1E-C196F55FB279}" destId="{C01D6FC5-55D0-441D-8039-6DF974E3D1C2}" srcOrd="2" destOrd="0" presId="urn:microsoft.com/office/officeart/2008/layout/LinedList"/>
    <dgm:cxn modelId="{22F39BEF-2AFF-4C6B-B9C7-65A1AB5F1A42}" type="presParOf" srcId="{37E12D39-E990-4CAE-BD43-D51A3CBDC8E3}" destId="{5BCC995F-154F-492A-8F27-C5F71935E253}" srcOrd="2" destOrd="0" presId="urn:microsoft.com/office/officeart/2008/layout/LinedList"/>
    <dgm:cxn modelId="{18A12E57-2579-4563-A4FE-81C719C1AE30}" type="presParOf" srcId="{37E12D39-E990-4CAE-BD43-D51A3CBDC8E3}" destId="{0CDD3C74-FF9B-478C-BE8F-3B85ADB013A5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7E77D491-0902-4ED1-9FDE-37B16D9F3153}" type="datetimeFigureOut">
              <a:rPr lang="es-VE" smtClean="0">
                <a:solidFill>
                  <a:srgbClr val="FFFFFF">
                    <a:lumMod val="5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s-VE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64068753-CE86-4221-99CF-995349B5695B}" type="slidenum">
              <a:rPr lang="es-VE" smtClean="0">
                <a:solidFill>
                  <a:srgbClr val="FFFFFF">
                    <a:lumMod val="65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81922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69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3786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67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9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07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70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83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406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97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48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55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64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7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83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7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57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09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70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86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/>
          <a:srcRect r="13716"/>
          <a:stretch/>
        </p:blipFill>
        <p:spPr>
          <a:xfrm>
            <a:off x="89477" y="1"/>
            <a:ext cx="1060451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E77D491-0902-4ED1-9FDE-37B16D9F3153}" type="datetimeFigureOut">
              <a:rPr lang="es-VE" smtClean="0">
                <a:solidFill>
                  <a:srgbClr val="46464A">
                    <a:lumMod val="20000"/>
                    <a:lumOff val="80000"/>
                  </a:srgbClr>
                </a:solidFill>
              </a:rPr>
              <a:pPr/>
              <a:t>18/5/2018</a:t>
            </a:fld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s-VE" dirty="0">
              <a:solidFill>
                <a:srgbClr val="46464A">
                  <a:lumMod val="20000"/>
                  <a:lumOff val="8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4068753-CE86-4221-99CF-995349B5695B}" type="slidenum">
              <a:rPr lang="es-VE" smtClean="0">
                <a:solidFill>
                  <a:srgbClr val="46464A">
                    <a:lumMod val="60000"/>
                    <a:lumOff val="40000"/>
                  </a:srgbClr>
                </a:solidFill>
              </a:rPr>
              <a:pPr/>
              <a:t>‹Nº›</a:t>
            </a:fld>
            <a:endParaRPr lang="es-VE" dirty="0">
              <a:solidFill>
                <a:srgbClr val="46464A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47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microsoft.com/office/2007/relationships/hdphoto" Target="../media/hdphoto4.wdp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5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876420" y="130628"/>
            <a:ext cx="8791575" cy="175373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  <a:t>República Bolivariana De Venezuela</a:t>
            </a:r>
            <a:b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</a:br>
            <a: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  <a:t>Ministerio Del Poder Popular Para La Educación Universitaria</a:t>
            </a:r>
            <a:b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</a:br>
            <a: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  <a:t>Universidad Del Zulia</a:t>
            </a:r>
            <a:b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</a:br>
            <a: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  <a:t>Facultad De Ingeniería</a:t>
            </a:r>
            <a:b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</a:br>
            <a: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  <a:t>Escuela De Ingeniería Eléctrica</a:t>
            </a:r>
            <a:b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</a:br>
            <a:r>
              <a:rPr lang="es-ES" sz="2000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  <a:t>Diseño de Subestaciones Eléctricas</a:t>
            </a:r>
            <a: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  <a:t/>
            </a:r>
            <a:br>
              <a:rPr lang="es-ES" sz="2000" cap="none" dirty="0" smtClean="0">
                <a:solidFill>
                  <a:schemeClr val="bg1"/>
                </a:solidFill>
                <a:ea typeface="Calibri" panose="020F0502020204030204" pitchFamily="34" charset="0"/>
                <a:cs typeface="Hind" panose="020B0604020202020204" charset="0"/>
              </a:rPr>
            </a:br>
            <a:endParaRPr lang="es-ES" sz="2000" cap="none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060" y="1884363"/>
            <a:ext cx="1372293" cy="1729661"/>
          </a:xfrm>
          <a:prstGeom prst="rect">
            <a:avLst/>
          </a:prstGeom>
        </p:spPr>
      </p:pic>
      <p:sp>
        <p:nvSpPr>
          <p:cNvPr id="6" name="Subtítulo 4"/>
          <p:cNvSpPr txBox="1">
            <a:spLocks/>
          </p:cNvSpPr>
          <p:nvPr/>
        </p:nvSpPr>
        <p:spPr>
          <a:xfrm>
            <a:off x="1876418" y="3614024"/>
            <a:ext cx="8791575" cy="609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419" sz="3200" b="1" dirty="0" smtClean="0">
                <a:solidFill>
                  <a:schemeClr val="bg1"/>
                </a:solidFill>
                <a:cs typeface="Hind" panose="020B0604020202020204" charset="0"/>
              </a:rPr>
              <a:t>INTERRUPTORES DE POTENCIA</a:t>
            </a:r>
            <a:endParaRPr lang="es-ES" sz="3200" b="1" dirty="0">
              <a:solidFill>
                <a:schemeClr val="bg1"/>
              </a:solidFill>
              <a:cs typeface="Hind" panose="020B060402020202020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719460" y="432511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419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Realizado por:</a:t>
            </a:r>
          </a:p>
          <a:p>
            <a:pPr algn="r"/>
            <a:r>
              <a:rPr lang="es-419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Armijo,  </a:t>
            </a:r>
            <a:r>
              <a:rPr lang="es-419" dirty="0" err="1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Anmi</a:t>
            </a:r>
            <a:r>
              <a:rPr lang="es-419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 C.I. 22.448.785</a:t>
            </a:r>
          </a:p>
          <a:p>
            <a:pPr algn="r"/>
            <a:r>
              <a:rPr lang="es-419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Hind" panose="020B0604020202020204" charset="0"/>
              </a:rPr>
              <a:t>Pérez, </a:t>
            </a:r>
            <a:r>
              <a:rPr lang="es-419" dirty="0" err="1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Hind" panose="020B0604020202020204" charset="0"/>
              </a:rPr>
              <a:t>Stefany</a:t>
            </a:r>
            <a:r>
              <a:rPr lang="es-419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Hind" panose="020B0604020202020204" charset="0"/>
              </a:rPr>
              <a:t> C.I. 23.448.785</a:t>
            </a:r>
          </a:p>
          <a:p>
            <a:pPr algn="r"/>
            <a:r>
              <a:rPr lang="es-419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Rodríguez, Luis C.I. 24.262.010</a:t>
            </a:r>
          </a:p>
          <a:p>
            <a:pPr algn="r"/>
            <a:r>
              <a:rPr lang="es-419" dirty="0" smtClean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Hind" panose="020B0604020202020204" charset="0"/>
              </a:rPr>
              <a:t>Colmenares, Henry C.I. </a:t>
            </a:r>
            <a:r>
              <a:rPr lang="es-419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23.444.410</a:t>
            </a:r>
            <a:endParaRPr lang="es-419" dirty="0" smtClean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Hind" panose="020B0604020202020204" charset="0"/>
            </a:endParaRPr>
          </a:p>
          <a:p>
            <a:pPr algn="r"/>
            <a:r>
              <a:rPr lang="es-419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Moncada, Carlos C.I. 24.956.669</a:t>
            </a:r>
            <a:endParaRPr lang="es-ES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Hind" panose="020B060402020202020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972811" y="6079437"/>
            <a:ext cx="259878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Hind" panose="020B0604020202020204" charset="0"/>
              </a:rPr>
              <a:t>Maracaibo, Mayo 2018</a:t>
            </a:r>
            <a:endParaRPr lang="es-ES" sz="12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Hin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047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882954" y="408058"/>
            <a:ext cx="842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</a:rPr>
              <a:t>INTERRUPTORES DE POTENCIA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415948" y="5446421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chemeClr val="bg1"/>
                </a:solidFill>
              </a:rPr>
              <a:t>Función principal</a:t>
            </a:r>
            <a:r>
              <a:rPr lang="es-ES" sz="2400" dirty="0">
                <a:solidFill>
                  <a:schemeClr val="bg1"/>
                </a:solidFill>
              </a:rPr>
              <a:t>: conectar y desconectar circuitos eléctricos bajo condiciones normales o de falla. </a:t>
            </a:r>
          </a:p>
        </p:txBody>
      </p:sp>
      <p:pic>
        <p:nvPicPr>
          <p:cNvPr id="6" name="5 Imagen" descr="zz170621160717A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66" y="1214422"/>
            <a:ext cx="6072230" cy="407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1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5081748" y="2643007"/>
            <a:ext cx="4071966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Tareas fundamentales</a:t>
            </a:r>
          </a:p>
          <a:p>
            <a:pPr algn="ctr"/>
            <a:endParaRPr lang="es-ES" dirty="0"/>
          </a:p>
        </p:txBody>
      </p:sp>
      <p:sp>
        <p:nvSpPr>
          <p:cNvPr id="9" name="8 Rectángulo redondeado"/>
          <p:cNvSpPr/>
          <p:nvPr/>
        </p:nvSpPr>
        <p:spPr>
          <a:xfrm>
            <a:off x="3510112" y="571305"/>
            <a:ext cx="2286016" cy="107157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/>
              <a:t>Cerrado,</a:t>
            </a:r>
          </a:p>
          <a:p>
            <a:pPr algn="ctr"/>
            <a:r>
              <a:rPr lang="es-ES" sz="2000" dirty="0"/>
              <a:t> conductor ideal</a:t>
            </a:r>
          </a:p>
          <a:p>
            <a:pPr algn="ctr"/>
            <a:endParaRPr lang="es-ES" dirty="0"/>
          </a:p>
        </p:txBody>
      </p:sp>
      <p:sp>
        <p:nvSpPr>
          <p:cNvPr id="10" name="9 Rectángulo redondeado"/>
          <p:cNvSpPr/>
          <p:nvPr/>
        </p:nvSpPr>
        <p:spPr>
          <a:xfrm>
            <a:off x="8439334" y="642743"/>
            <a:ext cx="2286016" cy="107157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/>
              <a:t>Abierto,</a:t>
            </a:r>
          </a:p>
          <a:p>
            <a:pPr algn="ctr"/>
            <a:r>
              <a:rPr lang="es-ES" sz="2000" dirty="0"/>
              <a:t> aislador ideal</a:t>
            </a:r>
          </a:p>
          <a:p>
            <a:pPr algn="ctr"/>
            <a:endParaRPr lang="es-ES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3438674" y="4643271"/>
            <a:ext cx="2500330" cy="135732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/>
              <a:t>Cerrado,</a:t>
            </a:r>
          </a:p>
          <a:p>
            <a:pPr algn="ctr"/>
            <a:r>
              <a:rPr lang="es-ES" sz="2000" dirty="0"/>
              <a:t> capaz de interrumpir la corriente</a:t>
            </a:r>
          </a:p>
          <a:p>
            <a:pPr algn="ctr"/>
            <a:endParaRPr lang="es-ES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8439334" y="4929023"/>
            <a:ext cx="2286016" cy="107157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/>
              <a:t>Abierto,</a:t>
            </a:r>
          </a:p>
          <a:p>
            <a:pPr algn="ctr"/>
            <a:r>
              <a:rPr lang="es-ES" sz="2000" dirty="0"/>
              <a:t>capaz de cerrar rápidamente</a:t>
            </a:r>
          </a:p>
          <a:p>
            <a:pPr algn="ctr"/>
            <a:endParaRPr lang="es-ES" dirty="0"/>
          </a:p>
        </p:txBody>
      </p:sp>
      <p:cxnSp>
        <p:nvCxnSpPr>
          <p:cNvPr id="14" name="13 Conector recto de flecha"/>
          <p:cNvCxnSpPr>
            <a:endCxn id="9" idx="2"/>
          </p:cNvCxnSpPr>
          <p:nvPr/>
        </p:nvCxnSpPr>
        <p:spPr>
          <a:xfrm rot="10800000">
            <a:off x="4653120" y="1642875"/>
            <a:ext cx="1643074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endCxn id="10" idx="2"/>
          </p:cNvCxnSpPr>
          <p:nvPr/>
        </p:nvCxnSpPr>
        <p:spPr>
          <a:xfrm flipV="1">
            <a:off x="7939268" y="1714313"/>
            <a:ext cx="1643074" cy="9286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endCxn id="11" idx="0"/>
          </p:cNvCxnSpPr>
          <p:nvPr/>
        </p:nvCxnSpPr>
        <p:spPr>
          <a:xfrm rot="10800000" flipV="1">
            <a:off x="4688841" y="3571701"/>
            <a:ext cx="1678793" cy="10715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endCxn id="12" idx="0"/>
          </p:cNvCxnSpPr>
          <p:nvPr/>
        </p:nvCxnSpPr>
        <p:spPr>
          <a:xfrm>
            <a:off x="7796392" y="3571701"/>
            <a:ext cx="1785950" cy="13573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338" name="Picture 2" descr="Resultado de imagen para INTERRUPTORES DE POTENC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8" r="38688"/>
          <a:stretch/>
        </p:blipFill>
        <p:spPr bwMode="auto">
          <a:xfrm>
            <a:off x="1469" y="0"/>
            <a:ext cx="30673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85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175417" y="477291"/>
            <a:ext cx="39934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Proceso de Cierre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6246986" y="1263109"/>
            <a:ext cx="1239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Abierto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657298" y="2263241"/>
            <a:ext cx="2624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err="1"/>
              <a:t>Tension</a:t>
            </a:r>
            <a:r>
              <a:rPr lang="es-ES" sz="2400" dirty="0"/>
              <a:t> de cierre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546675" y="3334811"/>
            <a:ext cx="2858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Corriente de cierre</a:t>
            </a:r>
          </a:p>
        </p:txBody>
      </p:sp>
      <p:cxnSp>
        <p:nvCxnSpPr>
          <p:cNvPr id="14" name="13 Conector curvado"/>
          <p:cNvCxnSpPr>
            <a:stCxn id="7" idx="2"/>
            <a:endCxn id="8" idx="0"/>
          </p:cNvCxnSpPr>
          <p:nvPr/>
        </p:nvCxnSpPr>
        <p:spPr>
          <a:xfrm rot="16200000" flipH="1">
            <a:off x="6648879" y="1942602"/>
            <a:ext cx="538467" cy="102809"/>
          </a:xfrm>
          <a:prstGeom prst="curvedConnector3">
            <a:avLst>
              <a:gd name="adj1" fmla="val 50000"/>
            </a:avLst>
          </a:prstGeom>
          <a:ln>
            <a:prstDash val="lgDash"/>
            <a:tailEnd type="arrow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17 Conector curvado"/>
          <p:cNvCxnSpPr>
            <a:stCxn id="8" idx="2"/>
            <a:endCxn id="9" idx="0"/>
          </p:cNvCxnSpPr>
          <p:nvPr/>
        </p:nvCxnSpPr>
        <p:spPr>
          <a:xfrm rot="16200000" flipH="1">
            <a:off x="6667763" y="3026659"/>
            <a:ext cx="609905" cy="6396"/>
          </a:xfrm>
          <a:prstGeom prst="curvedConnector3">
            <a:avLst>
              <a:gd name="adj1" fmla="val 50000"/>
            </a:avLst>
          </a:prstGeom>
          <a:ln>
            <a:prstDash val="lgDash"/>
            <a:tailEnd type="arrow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curvado"/>
          <p:cNvCxnSpPr>
            <a:stCxn id="9" idx="2"/>
            <a:endCxn id="29" idx="0"/>
          </p:cNvCxnSpPr>
          <p:nvPr/>
        </p:nvCxnSpPr>
        <p:spPr>
          <a:xfrm rot="5400000">
            <a:off x="6592250" y="4022716"/>
            <a:ext cx="609905" cy="157422"/>
          </a:xfrm>
          <a:prstGeom prst="curvedConnector3">
            <a:avLst>
              <a:gd name="adj1" fmla="val 50000"/>
            </a:avLst>
          </a:prstGeom>
          <a:ln>
            <a:prstDash val="lgDash"/>
            <a:tailEnd type="arrow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5604044" y="4406381"/>
            <a:ext cx="2428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Bobina de cierre </a:t>
            </a:r>
          </a:p>
        </p:txBody>
      </p:sp>
      <p:sp>
        <p:nvSpPr>
          <p:cNvPr id="62" name="61 Rectángulo"/>
          <p:cNvSpPr/>
          <p:nvPr/>
        </p:nvSpPr>
        <p:spPr>
          <a:xfrm>
            <a:off x="5559448" y="5549389"/>
            <a:ext cx="2807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Potencia de cierre </a:t>
            </a:r>
          </a:p>
        </p:txBody>
      </p:sp>
      <p:cxnSp>
        <p:nvCxnSpPr>
          <p:cNvPr id="79" name="78 Conector recto de flecha"/>
          <p:cNvCxnSpPr>
            <a:stCxn id="29" idx="2"/>
            <a:endCxn id="62" idx="0"/>
          </p:cNvCxnSpPr>
          <p:nvPr/>
        </p:nvCxnSpPr>
        <p:spPr>
          <a:xfrm>
            <a:off x="6818491" y="5237378"/>
            <a:ext cx="144547" cy="312011"/>
          </a:xfrm>
          <a:prstGeom prst="straightConnector1">
            <a:avLst/>
          </a:prstGeom>
          <a:ln>
            <a:prstDash val="lgDash"/>
            <a:tailEnd type="arrow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Picture 2" descr="Resultado de imagen para INTERRUPTORES DE POTENC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8" r="38688"/>
          <a:stretch/>
        </p:blipFill>
        <p:spPr bwMode="auto">
          <a:xfrm>
            <a:off x="1469" y="0"/>
            <a:ext cx="30673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14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09565" y="278054"/>
            <a:ext cx="4576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Proceso de Apertura</a:t>
            </a:r>
            <a:endParaRPr lang="es-ES" b="1" dirty="0"/>
          </a:p>
        </p:txBody>
      </p:sp>
      <p:sp>
        <p:nvSpPr>
          <p:cNvPr id="5" name="4 Rectángulo"/>
          <p:cNvSpPr/>
          <p:nvPr/>
        </p:nvSpPr>
        <p:spPr>
          <a:xfrm>
            <a:off x="6445194" y="954605"/>
            <a:ext cx="1335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Cerrado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325742" y="1954737"/>
            <a:ext cx="5429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Separación de los contactos principales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5468750" y="3026307"/>
            <a:ext cx="3541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Tiempo de Interrupción</a:t>
            </a:r>
          </a:p>
        </p:txBody>
      </p:sp>
      <p:cxnSp>
        <p:nvCxnSpPr>
          <p:cNvPr id="8" name="13 Conector curvado"/>
          <p:cNvCxnSpPr>
            <a:stCxn id="5" idx="2"/>
            <a:endCxn id="6" idx="0"/>
          </p:cNvCxnSpPr>
          <p:nvPr/>
        </p:nvCxnSpPr>
        <p:spPr>
          <a:xfrm rot="5400000">
            <a:off x="6807464" y="1649194"/>
            <a:ext cx="538467" cy="72619"/>
          </a:xfrm>
          <a:prstGeom prst="curvedConnector3">
            <a:avLst>
              <a:gd name="adj1" fmla="val 50000"/>
            </a:avLst>
          </a:prstGeom>
          <a:ln>
            <a:prstDash val="lgDash"/>
            <a:tailEnd type="arrow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17 Conector curvado"/>
          <p:cNvCxnSpPr>
            <a:stCxn id="6" idx="2"/>
            <a:endCxn id="7" idx="0"/>
          </p:cNvCxnSpPr>
          <p:nvPr/>
        </p:nvCxnSpPr>
        <p:spPr>
          <a:xfrm rot="16200000" flipH="1">
            <a:off x="7019621" y="2806499"/>
            <a:ext cx="240573" cy="199041"/>
          </a:xfrm>
          <a:prstGeom prst="curvedConnector3">
            <a:avLst>
              <a:gd name="adj1" fmla="val 50000"/>
            </a:avLst>
          </a:prstGeom>
          <a:ln>
            <a:prstDash val="lgDash"/>
            <a:tailEnd type="arrow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8767414" y="4942991"/>
            <a:ext cx="1201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Arqueo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433954" y="4669380"/>
            <a:ext cx="3571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err="1"/>
              <a:t>Energización</a:t>
            </a:r>
            <a:r>
              <a:rPr lang="es-ES" sz="2400" dirty="0"/>
              <a:t> de la bobina hasta la separación de los contactos</a:t>
            </a:r>
          </a:p>
        </p:txBody>
      </p:sp>
      <p:cxnSp>
        <p:nvCxnSpPr>
          <p:cNvPr id="50" name="49 Conector recto de flecha"/>
          <p:cNvCxnSpPr>
            <a:endCxn id="11" idx="0"/>
          </p:cNvCxnSpPr>
          <p:nvPr/>
        </p:nvCxnSpPr>
        <p:spPr>
          <a:xfrm>
            <a:off x="7754767" y="3526372"/>
            <a:ext cx="1613613" cy="141661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>
            <a:endCxn id="12" idx="0"/>
          </p:cNvCxnSpPr>
          <p:nvPr/>
        </p:nvCxnSpPr>
        <p:spPr>
          <a:xfrm flipH="1">
            <a:off x="5219904" y="3526372"/>
            <a:ext cx="1643074" cy="114300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Picture 2" descr="Resultado de imagen para INTERRUPTORES DE POTENC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8" r="38688"/>
          <a:stretch/>
        </p:blipFill>
        <p:spPr bwMode="auto">
          <a:xfrm>
            <a:off x="1469" y="0"/>
            <a:ext cx="30673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66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389854" y="356817"/>
            <a:ext cx="8751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Métodos de Extinción del Arco Eléctrico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389854" y="1559798"/>
            <a:ext cx="72866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4 formas de extinción</a:t>
            </a:r>
          </a:p>
          <a:p>
            <a:endParaRPr lang="es-ES" sz="2400" dirty="0"/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Alargamiento y enfriamiento.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/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Aprovechamiento de la energía.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/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Energía exterior.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/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Utilización del vacio.</a:t>
            </a:r>
          </a:p>
        </p:txBody>
      </p:sp>
      <p:pic>
        <p:nvPicPr>
          <p:cNvPr id="27650" name="Picture 2" descr="Resultado de imagen para ARCO ELECTRICO SUBESTACIO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308" y="2055538"/>
            <a:ext cx="3976179" cy="29821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05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832509" y="642919"/>
            <a:ext cx="2956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/>
              <a:t>Clasificación</a:t>
            </a:r>
            <a:endParaRPr lang="es-ES" b="1" dirty="0"/>
          </a:p>
        </p:txBody>
      </p:sp>
      <p:sp>
        <p:nvSpPr>
          <p:cNvPr id="5" name="4 Rectángulo"/>
          <p:cNvSpPr/>
          <p:nvPr/>
        </p:nvSpPr>
        <p:spPr>
          <a:xfrm>
            <a:off x="2381224" y="1857364"/>
            <a:ext cx="72866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/>
              <a:t>Los Interruptores de Potencia se Clasifican de acuerdo : </a:t>
            </a:r>
          </a:p>
          <a:p>
            <a:endParaRPr lang="es-ES" sz="2800" dirty="0"/>
          </a:p>
          <a:p>
            <a:pPr>
              <a:buFont typeface="Arial" pitchFamily="34" charset="0"/>
              <a:buChar char="•"/>
            </a:pPr>
            <a:r>
              <a:rPr lang="es-ES" sz="2400" dirty="0"/>
              <a:t>Su Medio de Extinción. </a:t>
            </a:r>
          </a:p>
          <a:p>
            <a:pPr>
              <a:buFont typeface="Arial" pitchFamily="34" charset="0"/>
              <a:buChar char="•"/>
            </a:pPr>
            <a:endParaRPr lang="es-ES" sz="2400" dirty="0"/>
          </a:p>
          <a:p>
            <a:pPr>
              <a:buFont typeface="Arial" pitchFamily="34" charset="0"/>
              <a:buChar char="•"/>
            </a:pPr>
            <a:r>
              <a:rPr lang="es-ES" sz="2400" dirty="0"/>
              <a:t>El Tipo de Mecanismo.</a:t>
            </a:r>
          </a:p>
          <a:p>
            <a:pPr>
              <a:buFont typeface="Arial" pitchFamily="34" charset="0"/>
              <a:buChar char="•"/>
            </a:pPr>
            <a:endParaRPr lang="es-ES" sz="2400" dirty="0"/>
          </a:p>
          <a:p>
            <a:pPr>
              <a:buFont typeface="Arial" pitchFamily="34" charset="0"/>
              <a:buChar char="•"/>
            </a:pPr>
            <a:r>
              <a:rPr lang="es-ES" sz="2400" dirty="0"/>
              <a:t> Por la Ubicación de las Cámaras</a:t>
            </a:r>
          </a:p>
        </p:txBody>
      </p:sp>
    </p:spTree>
    <p:extLst>
      <p:ext uri="{BB962C8B-B14F-4D97-AF65-F5344CB8AC3E}">
        <p14:creationId xmlns:p14="http://schemas.microsoft.com/office/powerpoint/2010/main" val="195390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630587" y="499868"/>
            <a:ext cx="42498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Medio de extinción</a:t>
            </a:r>
            <a:endParaRPr lang="es-ES" b="1" dirty="0"/>
          </a:p>
        </p:txBody>
      </p:sp>
      <p:sp>
        <p:nvSpPr>
          <p:cNvPr id="6" name="5 Rectángulo"/>
          <p:cNvSpPr/>
          <p:nvPr/>
        </p:nvSpPr>
        <p:spPr>
          <a:xfrm>
            <a:off x="1593956" y="1518699"/>
            <a:ext cx="4572000" cy="45858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/>
              <a:t>Interruptores en Aceite.</a:t>
            </a:r>
          </a:p>
          <a:p>
            <a:pPr lvl="1">
              <a:buFont typeface="Calibri" pitchFamily="34" charset="0"/>
              <a:buChar char="-"/>
            </a:pPr>
            <a:r>
              <a:rPr lang="es-ES" sz="2800" dirty="0"/>
              <a:t> </a:t>
            </a:r>
            <a:r>
              <a:rPr lang="es-ES" sz="2400" dirty="0"/>
              <a:t>Simples.</a:t>
            </a:r>
          </a:p>
          <a:p>
            <a:pPr lvl="1">
              <a:buFont typeface="Calibri" pitchFamily="34" charset="0"/>
              <a:buChar char="-"/>
            </a:pPr>
            <a:r>
              <a:rPr lang="es-ES" sz="2400" dirty="0"/>
              <a:t> Con cámara de extinción. </a:t>
            </a:r>
          </a:p>
          <a:p>
            <a:pPr lvl="1">
              <a:buFont typeface="Calibri" pitchFamily="34" charset="0"/>
              <a:buChar char="-"/>
            </a:pPr>
            <a:r>
              <a:rPr lang="es-ES" sz="2400" dirty="0"/>
              <a:t>Pequeño volumen de aceite.</a:t>
            </a:r>
          </a:p>
          <a:p>
            <a:pPr lvl="1"/>
            <a:r>
              <a:rPr lang="es-ES" sz="24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/>
              <a:t>Soplo de aire.</a:t>
            </a:r>
          </a:p>
          <a:p>
            <a:pPr>
              <a:buFont typeface="Arial" pitchFamily="34" charset="0"/>
              <a:buChar char="•"/>
            </a:pPr>
            <a:endParaRPr lang="es-ES" sz="2800" dirty="0"/>
          </a:p>
          <a:p>
            <a:pPr>
              <a:buFont typeface="Arial" pitchFamily="34" charset="0"/>
              <a:buChar char="•"/>
            </a:pPr>
            <a:r>
              <a:rPr lang="es-ES" sz="2800" dirty="0" err="1"/>
              <a:t>Hexafluoruro</a:t>
            </a:r>
            <a:r>
              <a:rPr lang="es-ES" sz="2800" dirty="0"/>
              <a:t> de azufre.</a:t>
            </a:r>
          </a:p>
          <a:p>
            <a:pPr>
              <a:buFont typeface="Arial" pitchFamily="34" charset="0"/>
              <a:buChar char="•"/>
            </a:pPr>
            <a:endParaRPr lang="es-ES" sz="2800" dirty="0"/>
          </a:p>
          <a:p>
            <a:pPr>
              <a:buFont typeface="Arial" pitchFamily="34" charset="0"/>
              <a:buChar char="•"/>
            </a:pPr>
            <a:r>
              <a:rPr lang="es-ES" sz="2800" dirty="0"/>
              <a:t>Vacío.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3080" y="1590137"/>
            <a:ext cx="3714776" cy="3549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CuadroTexto"/>
          <p:cNvSpPr txBox="1"/>
          <p:nvPr/>
        </p:nvSpPr>
        <p:spPr>
          <a:xfrm>
            <a:off x="6237395" y="5162036"/>
            <a:ext cx="3922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Interruptor de Potencia de 245KVs</a:t>
            </a:r>
          </a:p>
        </p:txBody>
      </p:sp>
    </p:spTree>
    <p:extLst>
      <p:ext uri="{BB962C8B-B14F-4D97-AF65-F5344CB8AC3E}">
        <p14:creationId xmlns:p14="http://schemas.microsoft.com/office/powerpoint/2010/main" val="381017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7779" y="275608"/>
            <a:ext cx="9692640" cy="1325562"/>
          </a:xfrm>
        </p:spPr>
        <p:txBody>
          <a:bodyPr/>
          <a:lstStyle/>
          <a:p>
            <a:pPr algn="ctr"/>
            <a:r>
              <a:rPr lang="es-VE" dirty="0" smtClean="0"/>
              <a:t>Corte en vacío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Emplean un vacío alto de 10E-6 </a:t>
            </a:r>
            <a:r>
              <a:rPr lang="es-ES" sz="2400" dirty="0" err="1" smtClean="0"/>
              <a:t>mBar</a:t>
            </a:r>
            <a:r>
              <a:rPr lang="es-ES" sz="2400" dirty="0" smtClean="0"/>
              <a:t>, por lo que no es un vacío absoluto.</a:t>
            </a:r>
          </a:p>
          <a:p>
            <a:r>
              <a:rPr lang="es-ES" sz="2400" dirty="0" smtClean="0"/>
              <a:t>Debido a la baja concentración de Moléculas en el “Vacío” creado, no se puede producir el fenómeno responsable de la ionización en los gases y su ruptura dieléctrica. </a:t>
            </a:r>
          </a:p>
          <a:p>
            <a:r>
              <a:rPr lang="es-ES" sz="2400" dirty="0" smtClean="0"/>
              <a:t>Los interruptores automáticos de MT aprovechan el paso natural por cero de la intensidad de corriente alterna para</a:t>
            </a:r>
            <a:r>
              <a:rPr lang="es-ES" sz="2400" dirty="0"/>
              <a:t> </a:t>
            </a:r>
            <a:r>
              <a:rPr lang="es-ES" sz="2400" dirty="0" smtClean="0"/>
              <a:t>interrumpir la corriente.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7682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0954" y="314244"/>
            <a:ext cx="9692640" cy="1325562"/>
          </a:xfrm>
        </p:spPr>
        <p:txBody>
          <a:bodyPr/>
          <a:lstStyle/>
          <a:p>
            <a:pPr algn="ctr"/>
            <a:r>
              <a:rPr lang="es-VE" dirty="0" smtClean="0"/>
              <a:t>Corte en vacío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VE" sz="2400" dirty="0" smtClean="0"/>
              <a:t>Modo de corte difuso</a:t>
            </a:r>
            <a:r>
              <a:rPr lang="en-US" sz="2400" dirty="0" smtClean="0"/>
              <a:t>:</a:t>
            </a:r>
            <a:r>
              <a:rPr lang="es-VE" sz="2400" dirty="0" smtClean="0"/>
              <a:t> basta con las condiciones anteriores para lograr el corte.</a:t>
            </a:r>
          </a:p>
          <a:p>
            <a:r>
              <a:rPr lang="es-VE" sz="2400" dirty="0" smtClean="0"/>
              <a:t>Modo concentrado</a:t>
            </a:r>
            <a:r>
              <a:rPr lang="en-US" sz="2400" dirty="0" smtClean="0"/>
              <a:t>:</a:t>
            </a:r>
            <a:r>
              <a:rPr lang="es-VE" sz="2400" dirty="0" smtClean="0"/>
              <a:t> </a:t>
            </a:r>
            <a:r>
              <a:rPr lang="es-ES" sz="2400" dirty="0" smtClean="0"/>
              <a:t>Cuando el arco pasa a modo concentrado, la energía se disipa en una superficie de electrodo reducida, lo que provoca un calentamiento localizado y una vaporización considerable. Si el arco se queda inmóvil, el corte no es seguro. </a:t>
            </a:r>
            <a:r>
              <a:rPr lang="es-VE" sz="2400" dirty="0" smtClean="0"/>
              <a:t>Para lograr la concentración del arco en una zona reducida, se hace uso de un campo magnético auxiliar</a:t>
            </a:r>
          </a:p>
        </p:txBody>
      </p:sp>
    </p:spTree>
    <p:extLst>
      <p:ext uri="{BB962C8B-B14F-4D97-AF65-F5344CB8AC3E}">
        <p14:creationId xmlns:p14="http://schemas.microsoft.com/office/powerpoint/2010/main" val="3472289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6717" y="327123"/>
            <a:ext cx="9692640" cy="1325562"/>
          </a:xfrm>
        </p:spPr>
        <p:txBody>
          <a:bodyPr/>
          <a:lstStyle/>
          <a:p>
            <a:pPr algn="ctr"/>
            <a:r>
              <a:rPr lang="es-VE" dirty="0" smtClean="0"/>
              <a:t>Corte en vacío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9257" y="1931831"/>
            <a:ext cx="10508087" cy="4219373"/>
          </a:xfrm>
        </p:spPr>
        <p:txBody>
          <a:bodyPr numCol="2"/>
          <a:lstStyle/>
          <a:p>
            <a:r>
              <a:rPr lang="es-ES" dirty="0" smtClean="0"/>
              <a:t>Campo Magnético radial en la zona del arco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Campo </a:t>
            </a:r>
            <a:r>
              <a:rPr lang="es-ES" dirty="0" smtClean="0"/>
              <a:t>magnético axial en la zona del arco</a:t>
            </a:r>
          </a:p>
          <a:p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3536" t="34111" r="54883" b="36488"/>
          <a:stretch/>
        </p:blipFill>
        <p:spPr>
          <a:xfrm>
            <a:off x="1352280" y="2767993"/>
            <a:ext cx="1480905" cy="19714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53629" t="34111" r="35087" b="36664"/>
          <a:stretch/>
        </p:blipFill>
        <p:spPr>
          <a:xfrm>
            <a:off x="3080233" y="2729356"/>
            <a:ext cx="1546456" cy="2100216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20459" y="4778061"/>
            <a:ext cx="3825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</a:t>
            </a:r>
            <a:r>
              <a:rPr lang="es-ES" dirty="0" smtClean="0"/>
              <a:t>structuras de tipo espiral y copa</a:t>
            </a:r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40168" t="49956" r="30830" b="17297"/>
          <a:stretch/>
        </p:blipFill>
        <p:spPr>
          <a:xfrm>
            <a:off x="6428739" y="2648892"/>
            <a:ext cx="3773509" cy="2395471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5924281" y="5087154"/>
            <a:ext cx="4829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Espiras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 err="1" smtClean="0"/>
              <a:t>ntegradas</a:t>
            </a:r>
            <a:r>
              <a:rPr lang="en-US" dirty="0" smtClean="0"/>
              <a:t> </a:t>
            </a:r>
            <a:r>
              <a:rPr lang="en-US" dirty="0" err="1" smtClean="0"/>
              <a:t>detrás</a:t>
            </a:r>
            <a:r>
              <a:rPr lang="en-US" dirty="0" smtClean="0"/>
              <a:t> de los </a:t>
            </a:r>
            <a:r>
              <a:rPr lang="en-US" dirty="0" err="1" smtClean="0"/>
              <a:t>contactos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622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Corte en vacío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957589"/>
            <a:ext cx="10508087" cy="4219373"/>
          </a:xfrm>
        </p:spPr>
        <p:txBody>
          <a:bodyPr numCol="2"/>
          <a:lstStyle/>
          <a:p>
            <a:r>
              <a:rPr lang="es-ES" dirty="0" smtClean="0"/>
              <a:t>Campo Magnético radial en la zona del arco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Campo magnético axial en la zona del arco</a:t>
            </a:r>
          </a:p>
          <a:p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3536" t="34111" r="54883" b="36488"/>
          <a:stretch/>
        </p:blipFill>
        <p:spPr>
          <a:xfrm>
            <a:off x="1429555" y="3141484"/>
            <a:ext cx="1381180" cy="19714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53629" t="34111" r="35087" b="36664"/>
          <a:stretch/>
        </p:blipFill>
        <p:spPr>
          <a:xfrm>
            <a:off x="3054475" y="3141484"/>
            <a:ext cx="1442317" cy="2100216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97734" y="5151552"/>
            <a:ext cx="3567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</a:t>
            </a:r>
            <a:r>
              <a:rPr lang="es-ES" dirty="0" smtClean="0"/>
              <a:t>structuras de tipo espiral y copa</a:t>
            </a:r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40168" t="49956" r="30830" b="17297"/>
          <a:stretch/>
        </p:blipFill>
        <p:spPr>
          <a:xfrm>
            <a:off x="6621923" y="3125413"/>
            <a:ext cx="3773509" cy="2395471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6375038" y="5563673"/>
            <a:ext cx="4211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Espiras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 err="1" smtClean="0"/>
              <a:t>ntegradas</a:t>
            </a:r>
            <a:r>
              <a:rPr lang="en-US" dirty="0" smtClean="0"/>
              <a:t> </a:t>
            </a:r>
            <a:r>
              <a:rPr lang="en-US" dirty="0" err="1" smtClean="0"/>
              <a:t>detrás</a:t>
            </a:r>
            <a:r>
              <a:rPr lang="en-US" dirty="0" smtClean="0"/>
              <a:t> de los </a:t>
            </a:r>
            <a:r>
              <a:rPr lang="en-US" dirty="0" err="1" smtClean="0"/>
              <a:t>contactos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5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19257" y="352246"/>
            <a:ext cx="10515600" cy="1325563"/>
          </a:xfrm>
        </p:spPr>
        <p:txBody>
          <a:bodyPr/>
          <a:lstStyle/>
          <a:p>
            <a:pPr algn="ctr"/>
            <a:r>
              <a:rPr lang="es-VE" dirty="0" smtClean="0"/>
              <a:t>Interruptor de ruptura en aire </a:t>
            </a:r>
            <a:endParaRPr lang="en-US" dirty="0"/>
          </a:p>
        </p:txBody>
      </p:sp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69" y="1884295"/>
            <a:ext cx="4495238" cy="3761905"/>
          </a:xfrm>
        </p:spPr>
      </p:pic>
      <p:sp>
        <p:nvSpPr>
          <p:cNvPr id="6" name="CuadroTexto 5"/>
          <p:cNvSpPr txBox="1"/>
          <p:nvPr/>
        </p:nvSpPr>
        <p:spPr>
          <a:xfrm>
            <a:off x="2946179" y="5734175"/>
            <a:ext cx="588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Cámara de aire donde se extingue el arco (</a:t>
            </a:r>
            <a:r>
              <a:rPr lang="es-VE" dirty="0" err="1" smtClean="0"/>
              <a:t>arc</a:t>
            </a:r>
            <a:r>
              <a:rPr lang="es-VE" dirty="0" smtClean="0"/>
              <a:t> chute)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14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t="1732"/>
          <a:stretch>
            <a:fillRect/>
          </a:stretch>
        </p:blipFill>
        <p:spPr bwMode="auto">
          <a:xfrm>
            <a:off x="3881423" y="1357299"/>
            <a:ext cx="4371975" cy="405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Conector recto de flecha"/>
          <p:cNvCxnSpPr>
            <a:endCxn id="23" idx="3"/>
          </p:cNvCxnSpPr>
          <p:nvPr/>
        </p:nvCxnSpPr>
        <p:spPr>
          <a:xfrm rot="10800000" flipV="1">
            <a:off x="3309918" y="2359018"/>
            <a:ext cx="642942" cy="32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endCxn id="21" idx="3"/>
          </p:cNvCxnSpPr>
          <p:nvPr/>
        </p:nvCxnSpPr>
        <p:spPr>
          <a:xfrm flipH="1">
            <a:off x="3619498" y="4073530"/>
            <a:ext cx="404800" cy="280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endCxn id="17" idx="0"/>
          </p:cNvCxnSpPr>
          <p:nvPr/>
        </p:nvCxnSpPr>
        <p:spPr>
          <a:xfrm flipH="1">
            <a:off x="3809660" y="5143512"/>
            <a:ext cx="143202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endCxn id="16" idx="0"/>
          </p:cNvCxnSpPr>
          <p:nvPr/>
        </p:nvCxnSpPr>
        <p:spPr>
          <a:xfrm>
            <a:off x="6525422" y="5358620"/>
            <a:ext cx="137660" cy="7135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5495936" y="6072206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Gabinete de Control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381224" y="5643578"/>
            <a:ext cx="2856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Mecanismo de Operación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655500" y="391692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Aislador Soporte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1881190" y="2068290"/>
            <a:ext cx="1428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Cámara de Extinción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2095472" y="714356"/>
            <a:ext cx="785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Interruptor de Potencia marca Siemens Tipo 3AQ1, 245KV, en </a:t>
            </a:r>
            <a:r>
              <a:rPr lang="es-ES" sz="2000" dirty="0" err="1"/>
              <a:t>Hexafluoruro</a:t>
            </a:r>
            <a:r>
              <a:rPr lang="es-ES" sz="2000" dirty="0"/>
              <a:t> de Azufre</a:t>
            </a:r>
          </a:p>
        </p:txBody>
      </p:sp>
    </p:spTree>
    <p:extLst>
      <p:ext uri="{BB962C8B-B14F-4D97-AF65-F5344CB8AC3E}">
        <p14:creationId xmlns:p14="http://schemas.microsoft.com/office/powerpoint/2010/main" val="173522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744" b="2325"/>
          <a:stretch>
            <a:fillRect/>
          </a:stretch>
        </p:blipFill>
        <p:spPr bwMode="auto">
          <a:xfrm>
            <a:off x="2095472" y="1214422"/>
            <a:ext cx="236220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5195" y="1006602"/>
            <a:ext cx="473564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5667372" y="5007130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Interruptor de potencia de gran volumen de Aceite de 69KV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024034" y="5143512"/>
            <a:ext cx="35004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21.- Contacto fijo </a:t>
            </a:r>
          </a:p>
          <a:p>
            <a:r>
              <a:rPr lang="es-ES" dirty="0"/>
              <a:t>22.- Contacto Móvil</a:t>
            </a:r>
          </a:p>
          <a:p>
            <a:r>
              <a:rPr lang="es-ES" dirty="0"/>
              <a:t>23.- Cubierta Aislante</a:t>
            </a:r>
          </a:p>
          <a:p>
            <a:r>
              <a:rPr lang="es-ES" dirty="0"/>
              <a:t>24.- Fuelle Metálico</a:t>
            </a:r>
          </a:p>
          <a:p>
            <a:r>
              <a:rPr lang="es-ES" dirty="0"/>
              <a:t>25.- Pantalla Metálica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881158" y="642918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Cámara de Extinción</a:t>
            </a:r>
          </a:p>
        </p:txBody>
      </p:sp>
    </p:spTree>
    <p:extLst>
      <p:ext uri="{BB962C8B-B14F-4D97-AF65-F5344CB8AC3E}">
        <p14:creationId xmlns:p14="http://schemas.microsoft.com/office/powerpoint/2010/main" val="37584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8482" y="533735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Tipo de Mecanismo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88481" y="1706125"/>
            <a:ext cx="46434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u="sng" dirty="0"/>
              <a:t>ELECTRO-MECÁNICOS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dirty="0"/>
              <a:t>Motor eléctrico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dirty="0"/>
              <a:t>Solenoide de CD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dirty="0"/>
              <a:t>Solenoide de CA</a:t>
            </a:r>
            <a:r>
              <a:rPr lang="en-US" sz="2400" dirty="0"/>
              <a:t> (</a:t>
            </a:r>
            <a:r>
              <a:rPr lang="en-US" sz="2400" dirty="0" err="1"/>
              <a:t>mediante</a:t>
            </a:r>
            <a:r>
              <a:rPr lang="en-US" sz="2400" dirty="0"/>
              <a:t> </a:t>
            </a:r>
            <a:r>
              <a:rPr lang="en-US" sz="2400" dirty="0" err="1"/>
              <a:t>rectificador</a:t>
            </a:r>
            <a:r>
              <a:rPr lang="en-US" sz="2400" dirty="0"/>
              <a:t>)</a:t>
            </a:r>
          </a:p>
          <a:p>
            <a:pPr algn="ctr"/>
            <a:r>
              <a:rPr lang="es-VE" sz="2400" u="sng" dirty="0"/>
              <a:t>NEUMÁTICOS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dirty="0"/>
              <a:t>Aire comprimido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dirty="0"/>
              <a:t>Aceite (a alta presión)</a:t>
            </a:r>
          </a:p>
          <a:p>
            <a:pPr algn="ctr"/>
            <a:r>
              <a:rPr lang="es-VE" sz="2400" u="sng" dirty="0"/>
              <a:t>ENERGÍA ACUMULADA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400" dirty="0"/>
              <a:t>Resorte cargado</a:t>
            </a:r>
          </a:p>
        </p:txBody>
      </p:sp>
      <p:pic>
        <p:nvPicPr>
          <p:cNvPr id="30722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78" y="1700967"/>
            <a:ext cx="4391025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812442" y="2031689"/>
            <a:ext cx="10515600" cy="1819096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VE" sz="2400" dirty="0" smtClean="0"/>
              <a:t>Con estos dispositivos se genera energía para:</a:t>
            </a:r>
          </a:p>
          <a:p>
            <a:pPr lvl="1"/>
            <a:r>
              <a:rPr lang="es-VE" sz="2000" dirty="0" smtClean="0"/>
              <a:t>Aceleración de masas y partes móviles</a:t>
            </a:r>
          </a:p>
          <a:p>
            <a:pPr lvl="1"/>
            <a:r>
              <a:rPr lang="es-VE" sz="2000" dirty="0" smtClean="0"/>
              <a:t>Compresión de gas de extinción de arco</a:t>
            </a:r>
          </a:p>
          <a:p>
            <a:pPr lvl="1"/>
            <a:r>
              <a:rPr lang="es-VE" sz="2000" dirty="0" smtClean="0"/>
              <a:t>El cubrimiento de las pérdidas interiores en el mecanismo por fricción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26074" y="532552"/>
            <a:ext cx="10515600" cy="1325563"/>
          </a:xfrm>
        </p:spPr>
        <p:txBody>
          <a:bodyPr/>
          <a:lstStyle/>
          <a:p>
            <a:pPr algn="ctr"/>
            <a:r>
              <a:rPr lang="es-VE" dirty="0" smtClean="0"/>
              <a:t>Mecanismos de accionamiento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244694" y="3721996"/>
            <a:ext cx="99940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VE" sz="2400" dirty="0"/>
              <a:t>La transmisión de energía hidráulica tiene ventajas sobre la transmisión por resorte como</a:t>
            </a:r>
            <a:r>
              <a:rPr lang="es-VE" sz="2400" dirty="0" smtClean="0"/>
              <a:t>:</a:t>
            </a:r>
            <a:endParaRPr lang="es-VE" sz="20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VE" sz="2000" dirty="0"/>
              <a:t>Poco ruido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VE" sz="2000" dirty="0"/>
              <a:t>No requiere lubricación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VE" sz="2000" dirty="0"/>
              <a:t>De rápida acción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368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6139" y="1263033"/>
            <a:ext cx="80772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2129163" y="5523106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Accionamiento Neumático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701195" y="5451667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Grupo motor - compresor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478287" y="693839"/>
            <a:ext cx="9179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Accionamiento Neumático de Interruptor </a:t>
            </a:r>
            <a:r>
              <a:rPr lang="es-ES" sz="2000" dirty="0" err="1"/>
              <a:t>Energomex</a:t>
            </a:r>
            <a:r>
              <a:rPr lang="es-ES" sz="2000" dirty="0"/>
              <a:t> de 115KV tipo SFE 11</a:t>
            </a:r>
          </a:p>
        </p:txBody>
      </p:sp>
    </p:spTree>
    <p:extLst>
      <p:ext uri="{BB962C8B-B14F-4D97-AF65-F5344CB8AC3E}">
        <p14:creationId xmlns:p14="http://schemas.microsoft.com/office/powerpoint/2010/main" val="260391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024034" y="5714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es-E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781665" y="518534"/>
            <a:ext cx="5708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Ubicación de las cámaras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662616" y="1447260"/>
            <a:ext cx="409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Interruptor Tanque muerto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091771" y="1414223"/>
            <a:ext cx="3645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Interruptor Tanque vivo</a:t>
            </a:r>
          </a:p>
        </p:txBody>
      </p:sp>
      <p:sp>
        <p:nvSpPr>
          <p:cNvPr id="16386" name="AutoShape 2" descr="Resultado de imagen para interruptor tipo tanque muert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388" name="AutoShape 4" descr="Resultado de imagen para interruptor tipo tanque muert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390" name="AutoShape 6" descr="Resultado de imagen para interruptor tipo tanque muert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392" name="AutoShape 8" descr="Resultado de imagen para interruptor tipo tanque muert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2" name="11 Imagen" descr="lasierorie-446x35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987" y="2328351"/>
            <a:ext cx="4248150" cy="3333750"/>
          </a:xfrm>
          <a:prstGeom prst="rect">
            <a:avLst/>
          </a:prstGeom>
        </p:spPr>
      </p:pic>
      <p:pic>
        <p:nvPicPr>
          <p:cNvPr id="13" name="12 Imagen" descr="22_2_3_live_tank_circuit_breaker_0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765" r="13235"/>
          <a:stretch>
            <a:fillRect/>
          </a:stretch>
        </p:blipFill>
        <p:spPr>
          <a:xfrm>
            <a:off x="5734581" y="2090201"/>
            <a:ext cx="3643338" cy="364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6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00324" y="4166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VE" sz="4000" b="1" dirty="0" smtClean="0"/>
              <a:t>Interruptor de tanque </a:t>
            </a:r>
            <a:r>
              <a:rPr lang="es-VE" sz="4000" b="1" dirty="0" smtClean="0"/>
              <a:t>vivo</a:t>
            </a:r>
            <a:endParaRPr lang="en-US" sz="4000" b="1" dirty="0"/>
          </a:p>
        </p:txBody>
      </p:sp>
      <p:pic>
        <p:nvPicPr>
          <p:cNvPr id="9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692" t="25823" r="68526" b="15870"/>
          <a:stretch/>
        </p:blipFill>
        <p:spPr>
          <a:xfrm>
            <a:off x="788314" y="1932980"/>
            <a:ext cx="1184657" cy="360202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032366" y="2030440"/>
            <a:ext cx="65236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Se le llama de tanque vivo porque los elementos metálicos y de cerámica del equipo se encuentran a potencial de línea.</a:t>
            </a:r>
          </a:p>
          <a:p>
            <a:endParaRPr lang="es-VE" dirty="0"/>
          </a:p>
          <a:p>
            <a:endParaRPr lang="es-VE" dirty="0" smtClean="0"/>
          </a:p>
          <a:p>
            <a:pPr marL="342900" indent="-342900">
              <a:buAutoNum type="arabicPeriod"/>
            </a:pPr>
            <a:r>
              <a:rPr lang="es-VE" sz="2400" dirty="0" smtClean="0"/>
              <a:t>Cámara con el medio de interrupción</a:t>
            </a:r>
          </a:p>
          <a:p>
            <a:pPr marL="342900" indent="-342900">
              <a:buAutoNum type="arabicPeriod"/>
            </a:pPr>
            <a:r>
              <a:rPr lang="es-VE" sz="2400" dirty="0" smtClean="0"/>
              <a:t>Aislamiento de apoyo</a:t>
            </a:r>
          </a:p>
          <a:p>
            <a:pPr marL="342900" indent="-342900">
              <a:buAutoNum type="arabicPeriod"/>
            </a:pPr>
            <a:r>
              <a:rPr lang="es-VE" sz="2400" dirty="0" smtClean="0"/>
              <a:t>Mecanismo de operación </a:t>
            </a:r>
            <a:endParaRPr lang="en-US" sz="24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l="33672" t="34095" r="47867" b="16651"/>
          <a:stretch/>
        </p:blipFill>
        <p:spPr>
          <a:xfrm>
            <a:off x="8278618" y="1926651"/>
            <a:ext cx="2402005" cy="360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87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61684" y="107547"/>
            <a:ext cx="10515600" cy="1325563"/>
          </a:xfrm>
        </p:spPr>
        <p:txBody>
          <a:bodyPr/>
          <a:lstStyle/>
          <a:p>
            <a:pPr algn="ctr"/>
            <a:r>
              <a:rPr lang="es-VE" b="1" dirty="0"/>
              <a:t>Interruptor de tanque </a:t>
            </a:r>
            <a:r>
              <a:rPr lang="es-VE" b="1" dirty="0" smtClean="0"/>
              <a:t>muerto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1757" t="24076" r="59535" b="45643"/>
          <a:stretch/>
        </p:blipFill>
        <p:spPr>
          <a:xfrm>
            <a:off x="772729" y="2524258"/>
            <a:ext cx="2434107" cy="293638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889423" y="1661373"/>
            <a:ext cx="709089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 le llama de </a:t>
            </a:r>
            <a:r>
              <a:rPr lang="en-US" sz="2800" dirty="0" err="1" smtClean="0"/>
              <a:t>tanque</a:t>
            </a:r>
            <a:r>
              <a:rPr lang="en-US" sz="2800" dirty="0" smtClean="0"/>
              <a:t> </a:t>
            </a:r>
            <a:r>
              <a:rPr lang="en-US" sz="2800" dirty="0" err="1" smtClean="0"/>
              <a:t>muerto</a:t>
            </a:r>
            <a:r>
              <a:rPr lang="en-US" sz="2800" dirty="0"/>
              <a:t> </a:t>
            </a:r>
            <a:r>
              <a:rPr lang="es-VE" sz="2800" dirty="0" smtClean="0"/>
              <a:t>porque los elementos de metal y cerámica del equipo se encuentran a potencial de tierra.</a:t>
            </a:r>
          </a:p>
          <a:p>
            <a:endParaRPr lang="es-VE" sz="2400" dirty="0" smtClean="0"/>
          </a:p>
          <a:p>
            <a:r>
              <a:rPr lang="es-ES" sz="2000" dirty="0" smtClean="0"/>
              <a:t>	1. Cámara </a:t>
            </a:r>
            <a:r>
              <a:rPr lang="es-ES" sz="2000" dirty="0"/>
              <a:t>de </a:t>
            </a:r>
            <a:r>
              <a:rPr lang="es-ES" sz="2000" dirty="0" smtClean="0"/>
              <a:t>Interrupción (medio</a:t>
            </a:r>
            <a:endParaRPr lang="es-ES" sz="2000" dirty="0"/>
          </a:p>
          <a:p>
            <a:r>
              <a:rPr lang="es-ES" sz="2000" dirty="0" smtClean="0"/>
              <a:t>	de Interrupción)</a:t>
            </a:r>
            <a:endParaRPr lang="es-ES" sz="2000" dirty="0"/>
          </a:p>
          <a:p>
            <a:r>
              <a:rPr lang="es-ES" sz="2000" dirty="0" smtClean="0"/>
              <a:t>	2. Aislamiento </a:t>
            </a:r>
            <a:r>
              <a:rPr lang="es-ES" sz="2000" dirty="0"/>
              <a:t>de </a:t>
            </a:r>
            <a:r>
              <a:rPr lang="es-ES" sz="2000" dirty="0" smtClean="0"/>
              <a:t>Apoyo (</a:t>
            </a:r>
            <a:r>
              <a:rPr lang="es-ES" sz="2000" dirty="0" err="1" smtClean="0"/>
              <a:t>Linea</a:t>
            </a:r>
            <a:r>
              <a:rPr lang="es-ES" sz="2000" dirty="0" smtClean="0"/>
              <a:t>-Tierra)</a:t>
            </a:r>
            <a:endParaRPr lang="es-ES" sz="2000" dirty="0"/>
          </a:p>
          <a:p>
            <a:r>
              <a:rPr lang="es-ES" sz="2000" dirty="0" smtClean="0"/>
              <a:t>	3. </a:t>
            </a:r>
            <a:r>
              <a:rPr lang="es-ES" sz="2000" dirty="0"/>
              <a:t>Mecanismo de </a:t>
            </a:r>
            <a:r>
              <a:rPr lang="es-ES" sz="2000" dirty="0" smtClean="0"/>
              <a:t>Operación</a:t>
            </a:r>
          </a:p>
          <a:p>
            <a:endParaRPr lang="es-ES" sz="2400" dirty="0"/>
          </a:p>
          <a:p>
            <a:r>
              <a:rPr lang="es-ES" sz="2000" dirty="0"/>
              <a:t>Se emplean </a:t>
            </a:r>
            <a:r>
              <a:rPr lang="es-ES" sz="2000" dirty="0" smtClean="0"/>
              <a:t>desde: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72Kv-245KV: </a:t>
            </a:r>
            <a:r>
              <a:rPr lang="es-ES" sz="2000" dirty="0"/>
              <a:t>c</a:t>
            </a:r>
            <a:r>
              <a:rPr lang="es-ES" sz="2000" dirty="0" smtClean="0"/>
              <a:t>orriente nominal 4000A, corriente de cortocircuito 63KA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550 KV: </a:t>
            </a:r>
            <a:r>
              <a:rPr lang="es-ES" sz="2000" dirty="0"/>
              <a:t>c</a:t>
            </a:r>
            <a:r>
              <a:rPr lang="es-ES" sz="2000" dirty="0" smtClean="0"/>
              <a:t>orriente nominal 4000A, corriente de cortocircuito 50/63KA</a:t>
            </a:r>
            <a:endParaRPr lang="es-ES" sz="2000" dirty="0"/>
          </a:p>
        </p:txBody>
      </p:sp>
      <p:sp>
        <p:nvSpPr>
          <p:cNvPr id="7" name="Flecha derecha 6"/>
          <p:cNvSpPr/>
          <p:nvPr/>
        </p:nvSpPr>
        <p:spPr>
          <a:xfrm>
            <a:off x="3541692" y="3670481"/>
            <a:ext cx="1056068" cy="54091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85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166910" y="642918"/>
            <a:ext cx="75009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Selección de Interruptor de Potencia</a:t>
            </a:r>
            <a:endParaRPr lang="es-ES" b="1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 l="1087" t="2465"/>
          <a:stretch>
            <a:fillRect/>
          </a:stretch>
        </p:blipFill>
        <p:spPr bwMode="auto">
          <a:xfrm>
            <a:off x="6524628" y="2428868"/>
            <a:ext cx="3467112" cy="263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2309786" y="1785926"/>
            <a:ext cx="39290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u="sng" dirty="0"/>
              <a:t>Criterios para la selección</a:t>
            </a:r>
          </a:p>
          <a:p>
            <a:endParaRPr lang="es-ES" sz="2800" dirty="0"/>
          </a:p>
          <a:p>
            <a:pPr>
              <a:buFont typeface="Arial" pitchFamily="34" charset="0"/>
              <a:buChar char="•"/>
            </a:pPr>
            <a:r>
              <a:rPr lang="es-ES" sz="2400" dirty="0"/>
              <a:t>Temperatura Ambiente.</a:t>
            </a:r>
          </a:p>
          <a:p>
            <a:pPr>
              <a:buFont typeface="Arial" pitchFamily="34" charset="0"/>
              <a:buChar char="•"/>
            </a:pPr>
            <a:endParaRPr lang="es-ES" sz="2400" dirty="0"/>
          </a:p>
          <a:p>
            <a:pPr>
              <a:buFont typeface="Arial" pitchFamily="34" charset="0"/>
              <a:buChar char="•"/>
            </a:pPr>
            <a:r>
              <a:rPr lang="es-ES" sz="2400" dirty="0"/>
              <a:t>Contaminación.</a:t>
            </a:r>
          </a:p>
          <a:p>
            <a:pPr>
              <a:buFont typeface="Arial" pitchFamily="34" charset="0"/>
              <a:buChar char="•"/>
            </a:pPr>
            <a:endParaRPr lang="es-ES" sz="2400" dirty="0"/>
          </a:p>
          <a:p>
            <a:pPr>
              <a:buFont typeface="Arial" pitchFamily="34" charset="0"/>
              <a:buChar char="•"/>
            </a:pPr>
            <a:r>
              <a:rPr lang="es-ES" sz="2400" dirty="0"/>
              <a:t>Condiciones Sísmicas.</a:t>
            </a:r>
          </a:p>
          <a:p>
            <a:pPr>
              <a:buFont typeface="Arial" pitchFamily="34" charset="0"/>
              <a:buChar char="•"/>
            </a:pPr>
            <a:endParaRPr lang="es-ES" sz="2400" dirty="0"/>
          </a:p>
          <a:p>
            <a:pPr>
              <a:buFont typeface="Arial" pitchFamily="34" charset="0"/>
              <a:buChar char="•"/>
            </a:pPr>
            <a:r>
              <a:rPr lang="es-ES" sz="2400" dirty="0"/>
              <a:t>Condiciones Eléctricas.</a:t>
            </a:r>
          </a:p>
        </p:txBody>
      </p:sp>
    </p:spTree>
    <p:extLst>
      <p:ext uri="{BB962C8B-B14F-4D97-AF65-F5344CB8AC3E}">
        <p14:creationId xmlns:p14="http://schemas.microsoft.com/office/powerpoint/2010/main" val="351547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VE" dirty="0" smtClean="0"/>
              <a:t>Selección de interruptores en media tensión según norma ANSI &amp; IEC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37677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40449" y="282222"/>
            <a:ext cx="8983996" cy="1087207"/>
          </a:xfrm>
        </p:spPr>
        <p:txBody>
          <a:bodyPr>
            <a:normAutofit fontScale="90000"/>
          </a:bodyPr>
          <a:lstStyle/>
          <a:p>
            <a:pPr algn="ctr"/>
            <a:r>
              <a:rPr lang="es-VE" sz="3600" dirty="0">
                <a:solidFill>
                  <a:schemeClr val="bg1"/>
                </a:solidFill>
              </a:rPr>
              <a:t>ANSI/IEEE </a:t>
            </a:r>
            <a:r>
              <a:rPr lang="es-VE" sz="3600" dirty="0" smtClean="0">
                <a:solidFill>
                  <a:schemeClr val="bg1"/>
                </a:solidFill>
              </a:rPr>
              <a:t>C37.010-1999 &amp; </a:t>
            </a:r>
            <a:r>
              <a:rPr lang="es-VE" sz="3600" dirty="0">
                <a:solidFill>
                  <a:schemeClr val="bg1"/>
                </a:solidFill>
              </a:rPr>
              <a:t>IEC 60694-1996 :</a:t>
            </a:r>
            <a:br>
              <a:rPr lang="es-VE" sz="3600" dirty="0">
                <a:solidFill>
                  <a:schemeClr val="bg1"/>
                </a:solidFill>
              </a:rPr>
            </a:br>
            <a:r>
              <a:rPr lang="es-VE" sz="3600" dirty="0">
                <a:solidFill>
                  <a:schemeClr val="bg1"/>
                </a:solidFill>
              </a:rPr>
              <a:t>Selección de Interruptores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909345" y="2483563"/>
            <a:ext cx="612068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s-VE" sz="3000" dirty="0" smtClean="0">
                <a:solidFill>
                  <a:prstClr val="black"/>
                </a:solidFill>
              </a:rPr>
              <a:t>Condiciones</a:t>
            </a:r>
            <a:r>
              <a:rPr lang="en-US" sz="3000" dirty="0" smtClean="0">
                <a:solidFill>
                  <a:prstClr val="black"/>
                </a:solidFill>
              </a:rPr>
              <a:t> </a:t>
            </a:r>
            <a:r>
              <a:rPr lang="en-US" sz="3000" dirty="0">
                <a:solidFill>
                  <a:prstClr val="black"/>
                </a:solidFill>
              </a:rPr>
              <a:t>de </a:t>
            </a:r>
            <a:r>
              <a:rPr lang="en-US" sz="3000" dirty="0" err="1">
                <a:solidFill>
                  <a:prstClr val="black"/>
                </a:solidFill>
              </a:rPr>
              <a:t>funcionamiento</a:t>
            </a:r>
            <a:endParaRPr lang="en-US" sz="3000" dirty="0">
              <a:solidFill>
                <a:prstClr val="black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000" dirty="0" err="1">
                <a:solidFill>
                  <a:prstClr val="black"/>
                </a:solidFill>
              </a:rPr>
              <a:t>Consideraciones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3000" dirty="0" err="1">
                <a:solidFill>
                  <a:prstClr val="black"/>
                </a:solidFill>
              </a:rPr>
              <a:t>para</a:t>
            </a:r>
            <a:r>
              <a:rPr lang="en-US" sz="3000" dirty="0">
                <a:solidFill>
                  <a:prstClr val="black"/>
                </a:solidFill>
              </a:rPr>
              <a:t> la </a:t>
            </a:r>
            <a:r>
              <a:rPr lang="en-US" sz="3000" dirty="0" err="1">
                <a:solidFill>
                  <a:prstClr val="black"/>
                </a:solidFill>
              </a:rPr>
              <a:t>aplicación</a:t>
            </a:r>
            <a:endParaRPr lang="en-US" sz="3000" dirty="0">
              <a:solidFill>
                <a:prstClr val="black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000" dirty="0" err="1">
                <a:solidFill>
                  <a:prstClr val="black"/>
                </a:solidFill>
              </a:rPr>
              <a:t>Corriente</a:t>
            </a:r>
            <a:r>
              <a:rPr lang="en-US" sz="3000" dirty="0">
                <a:solidFill>
                  <a:prstClr val="black"/>
                </a:solidFill>
              </a:rPr>
              <a:t> de </a:t>
            </a:r>
            <a:r>
              <a:rPr lang="en-US" sz="3000" dirty="0" err="1">
                <a:solidFill>
                  <a:prstClr val="black"/>
                </a:solidFill>
              </a:rPr>
              <a:t>Cortocircuito</a:t>
            </a:r>
            <a:endParaRPr lang="es-VE" sz="3000" dirty="0">
              <a:solidFill>
                <a:prstClr val="black"/>
              </a:solidFill>
            </a:endParaRPr>
          </a:p>
          <a:p>
            <a:endParaRPr lang="es-VE" dirty="0">
              <a:solidFill>
                <a:prstClr val="black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423592" y="1621789"/>
            <a:ext cx="72728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prstClr val="black"/>
                </a:solidFill>
              </a:rPr>
              <a:t>ASPECTOS A TOMAR EN CUENTA (SUPERIOR 1kV)</a:t>
            </a:r>
            <a:endParaRPr lang="es-VE" sz="25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8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74468" y="2738842"/>
            <a:ext cx="691276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600" dirty="0" err="1">
                <a:solidFill>
                  <a:prstClr val="black"/>
                </a:solidFill>
              </a:rPr>
              <a:t>Temperatura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Ambiente</a:t>
            </a:r>
            <a:r>
              <a:rPr lang="en-US" sz="2600" dirty="0">
                <a:solidFill>
                  <a:prstClr val="black"/>
                </a:solidFill>
              </a:rPr>
              <a:t> (-30 °C &lt;Ta&lt; 40 ° C)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err="1">
                <a:solidFill>
                  <a:prstClr val="black"/>
                </a:solidFill>
              </a:rPr>
              <a:t>Altitud</a:t>
            </a:r>
            <a:r>
              <a:rPr lang="en-US" sz="2600" dirty="0">
                <a:solidFill>
                  <a:prstClr val="black"/>
                </a:solidFill>
              </a:rPr>
              <a:t> no mayor a los 1000 m.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err="1">
                <a:solidFill>
                  <a:prstClr val="black"/>
                </a:solidFill>
              </a:rPr>
              <a:t>Lugares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donde</a:t>
            </a:r>
            <a:r>
              <a:rPr lang="en-US" sz="2600" dirty="0">
                <a:solidFill>
                  <a:prstClr val="black"/>
                </a:solidFill>
              </a:rPr>
              <a:t> los </a:t>
            </a:r>
            <a:r>
              <a:rPr lang="en-US" sz="2600" dirty="0" err="1">
                <a:solidFill>
                  <a:prstClr val="black"/>
                </a:solidFill>
              </a:rPr>
              <a:t>efectos</a:t>
            </a:r>
            <a:r>
              <a:rPr lang="en-US" sz="2600" dirty="0">
                <a:solidFill>
                  <a:prstClr val="black"/>
                </a:solidFill>
              </a:rPr>
              <a:t> de la </a:t>
            </a:r>
            <a:r>
              <a:rPr lang="en-US" sz="2600" dirty="0" err="1">
                <a:solidFill>
                  <a:prstClr val="black"/>
                </a:solidFill>
              </a:rPr>
              <a:t>radiación</a:t>
            </a:r>
            <a:r>
              <a:rPr lang="en-US" sz="2600" dirty="0">
                <a:solidFill>
                  <a:prstClr val="black"/>
                </a:solidFill>
              </a:rPr>
              <a:t> solar no sea </a:t>
            </a:r>
            <a:r>
              <a:rPr lang="en-US" sz="2600" dirty="0" err="1">
                <a:solidFill>
                  <a:prstClr val="black"/>
                </a:solidFill>
              </a:rPr>
              <a:t>importante</a:t>
            </a:r>
            <a:r>
              <a:rPr lang="en-US" sz="2600" dirty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err="1">
                <a:solidFill>
                  <a:prstClr val="black"/>
                </a:solidFill>
              </a:rPr>
              <a:t>Zonas</a:t>
            </a:r>
            <a:r>
              <a:rPr lang="en-US" sz="2600" dirty="0">
                <a:solidFill>
                  <a:prstClr val="black"/>
                </a:solidFill>
              </a:rPr>
              <a:t> de </a:t>
            </a:r>
            <a:r>
              <a:rPr lang="en-US" sz="2600" dirty="0" err="1">
                <a:solidFill>
                  <a:prstClr val="black"/>
                </a:solidFill>
              </a:rPr>
              <a:t>baja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actividad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sísmica</a:t>
            </a:r>
            <a:r>
              <a:rPr lang="en-US" sz="2600" dirty="0">
                <a:solidFill>
                  <a:prstClr val="black"/>
                </a:solidFill>
              </a:rPr>
              <a:t>.</a:t>
            </a:r>
            <a:endParaRPr lang="es-VE" sz="2600" dirty="0">
              <a:solidFill>
                <a:prstClr val="black"/>
              </a:solidFill>
            </a:endParaRPr>
          </a:p>
          <a:p>
            <a:endParaRPr lang="es-VE" dirty="0">
              <a:solidFill>
                <a:prstClr val="black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394448" y="1623248"/>
            <a:ext cx="72728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prstClr val="black"/>
                </a:solidFill>
              </a:rPr>
              <a:t>CONDICIONES DE FUNCIONAMIENTO FRECUENTES</a:t>
            </a:r>
            <a:endParaRPr lang="es-VE" sz="2500" b="1" dirty="0">
              <a:solidFill>
                <a:prstClr val="black"/>
              </a:solidFill>
            </a:endParaRPr>
          </a:p>
        </p:txBody>
      </p:sp>
      <p:sp>
        <p:nvSpPr>
          <p:cNvPr id="6" name="1 Título"/>
          <p:cNvSpPr>
            <a:spLocks noGrp="1"/>
          </p:cNvSpPr>
          <p:nvPr>
            <p:ph type="ctrTitle"/>
          </p:nvPr>
        </p:nvSpPr>
        <p:spPr>
          <a:xfrm>
            <a:off x="1740449" y="282222"/>
            <a:ext cx="8983996" cy="1087207"/>
          </a:xfrm>
        </p:spPr>
        <p:txBody>
          <a:bodyPr>
            <a:normAutofit fontScale="90000"/>
          </a:bodyPr>
          <a:lstStyle/>
          <a:p>
            <a:pPr algn="ctr"/>
            <a:r>
              <a:rPr lang="es-VE" sz="3600" dirty="0">
                <a:solidFill>
                  <a:schemeClr val="bg1"/>
                </a:solidFill>
              </a:rPr>
              <a:t>ANSI/IEEE </a:t>
            </a:r>
            <a:r>
              <a:rPr lang="es-VE" sz="3600" dirty="0" smtClean="0">
                <a:solidFill>
                  <a:schemeClr val="bg1"/>
                </a:solidFill>
              </a:rPr>
              <a:t>C37.010-1999 &amp; </a:t>
            </a:r>
            <a:r>
              <a:rPr lang="es-VE" sz="3600" dirty="0">
                <a:solidFill>
                  <a:schemeClr val="bg1"/>
                </a:solidFill>
              </a:rPr>
              <a:t>IEC 60694-1996 :</a:t>
            </a:r>
            <a:br>
              <a:rPr lang="es-VE" sz="3600" dirty="0">
                <a:solidFill>
                  <a:schemeClr val="bg1"/>
                </a:solidFill>
              </a:rPr>
            </a:br>
            <a:r>
              <a:rPr lang="es-VE" sz="3600" dirty="0">
                <a:solidFill>
                  <a:schemeClr val="bg1"/>
                </a:solidFill>
              </a:rPr>
              <a:t>Selección de Interruptores</a:t>
            </a:r>
          </a:p>
        </p:txBody>
      </p:sp>
    </p:spTree>
    <p:extLst>
      <p:ext uri="{BB962C8B-B14F-4D97-AF65-F5344CB8AC3E}">
        <p14:creationId xmlns:p14="http://schemas.microsoft.com/office/powerpoint/2010/main" val="395232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207567" y="1454228"/>
            <a:ext cx="72728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500" dirty="0">
                <a:solidFill>
                  <a:prstClr val="black"/>
                </a:solidFill>
              </a:rPr>
              <a:t>FACTOR DE CORRECIÓN POR TEMPERATURA</a:t>
            </a:r>
            <a:endParaRPr lang="es-VE" sz="25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214" y="2348881"/>
            <a:ext cx="332422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2867993"/>
            <a:ext cx="64960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690" y="4344368"/>
            <a:ext cx="4056221" cy="237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591944" y="4558625"/>
            <a:ext cx="439716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VE" sz="2500" dirty="0">
                <a:solidFill>
                  <a:prstClr val="black"/>
                </a:solidFill>
              </a:rPr>
              <a:t>ALTITUD MAYOR A LOS 1000m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843971" y="5179567"/>
            <a:ext cx="47817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sz="2000" dirty="0">
                <a:solidFill>
                  <a:prstClr val="black"/>
                </a:solidFill>
              </a:rPr>
              <a:t>Factores de Reducción de las características </a:t>
            </a:r>
          </a:p>
          <a:p>
            <a:r>
              <a:rPr lang="es-VE" sz="2000" dirty="0">
                <a:solidFill>
                  <a:prstClr val="black"/>
                </a:solidFill>
              </a:rPr>
              <a:t>Dieléctricas. Según C37.20.2 1999</a:t>
            </a:r>
          </a:p>
        </p:txBody>
      </p:sp>
      <p:sp>
        <p:nvSpPr>
          <p:cNvPr id="12" name="1 Título"/>
          <p:cNvSpPr>
            <a:spLocks noGrp="1"/>
          </p:cNvSpPr>
          <p:nvPr>
            <p:ph type="ctrTitle"/>
          </p:nvPr>
        </p:nvSpPr>
        <p:spPr>
          <a:xfrm>
            <a:off x="1740449" y="282222"/>
            <a:ext cx="8983996" cy="1087207"/>
          </a:xfrm>
        </p:spPr>
        <p:txBody>
          <a:bodyPr>
            <a:normAutofit fontScale="90000"/>
          </a:bodyPr>
          <a:lstStyle/>
          <a:p>
            <a:pPr algn="ctr"/>
            <a:r>
              <a:rPr lang="es-VE" sz="3600" dirty="0">
                <a:solidFill>
                  <a:schemeClr val="bg1"/>
                </a:solidFill>
              </a:rPr>
              <a:t>ANSI/IEEE </a:t>
            </a:r>
            <a:r>
              <a:rPr lang="es-VE" sz="3600" dirty="0" smtClean="0">
                <a:solidFill>
                  <a:schemeClr val="bg1"/>
                </a:solidFill>
              </a:rPr>
              <a:t>C37.010-1999 &amp; </a:t>
            </a:r>
            <a:r>
              <a:rPr lang="es-VE" sz="3600" dirty="0">
                <a:solidFill>
                  <a:schemeClr val="bg1"/>
                </a:solidFill>
              </a:rPr>
              <a:t>IEC 60694-1996 :</a:t>
            </a:r>
            <a:br>
              <a:rPr lang="es-VE" sz="3600" dirty="0">
                <a:solidFill>
                  <a:schemeClr val="bg1"/>
                </a:solidFill>
              </a:rPr>
            </a:br>
            <a:r>
              <a:rPr lang="es-VE" sz="3600" dirty="0">
                <a:solidFill>
                  <a:schemeClr val="bg1"/>
                </a:solidFill>
              </a:rPr>
              <a:t>Selección de Interruptores</a:t>
            </a:r>
          </a:p>
        </p:txBody>
      </p:sp>
    </p:spTree>
    <p:extLst>
      <p:ext uri="{BB962C8B-B14F-4D97-AF65-F5344CB8AC3E}">
        <p14:creationId xmlns:p14="http://schemas.microsoft.com/office/powerpoint/2010/main" val="256052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41966" y="2111389"/>
            <a:ext cx="69127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600" u="sng" dirty="0" err="1">
                <a:solidFill>
                  <a:prstClr val="black"/>
                </a:solidFill>
              </a:rPr>
              <a:t>Tensión</a:t>
            </a:r>
            <a:r>
              <a:rPr lang="en-US" sz="2600" u="sng" dirty="0">
                <a:solidFill>
                  <a:prstClr val="black"/>
                </a:solidFill>
              </a:rPr>
              <a:t> </a:t>
            </a:r>
            <a:r>
              <a:rPr lang="en-US" sz="2600" u="sng" dirty="0" err="1">
                <a:solidFill>
                  <a:prstClr val="black"/>
                </a:solidFill>
              </a:rPr>
              <a:t>máxima</a:t>
            </a:r>
            <a:r>
              <a:rPr lang="en-US" sz="2600" u="sng" dirty="0">
                <a:solidFill>
                  <a:prstClr val="black"/>
                </a:solidFill>
              </a:rPr>
              <a:t> de </a:t>
            </a:r>
            <a:r>
              <a:rPr lang="en-US" sz="2600" u="sng" dirty="0" err="1">
                <a:solidFill>
                  <a:prstClr val="black"/>
                </a:solidFill>
              </a:rPr>
              <a:t>operación</a:t>
            </a:r>
            <a:r>
              <a:rPr lang="en-US" sz="2600" u="sng" dirty="0">
                <a:solidFill>
                  <a:prstClr val="black"/>
                </a:solidFill>
              </a:rPr>
              <a:t>:</a:t>
            </a:r>
            <a:r>
              <a:rPr lang="en-US" sz="2600" dirty="0">
                <a:solidFill>
                  <a:prstClr val="black"/>
                </a:solidFill>
              </a:rPr>
              <a:t> ANSI </a:t>
            </a:r>
            <a:r>
              <a:rPr lang="en-US" sz="2600" dirty="0" err="1">
                <a:solidFill>
                  <a:prstClr val="black"/>
                </a:solidFill>
              </a:rPr>
              <a:t>establece</a:t>
            </a:r>
            <a:r>
              <a:rPr lang="en-US" sz="2600" dirty="0">
                <a:solidFill>
                  <a:prstClr val="black"/>
                </a:solidFill>
              </a:rPr>
              <a:t> los </a:t>
            </a:r>
            <a:r>
              <a:rPr lang="en-US" sz="2600" dirty="0" err="1">
                <a:solidFill>
                  <a:prstClr val="black"/>
                </a:solidFill>
              </a:rPr>
              <a:t>siguientes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niveles</a:t>
            </a:r>
            <a:r>
              <a:rPr lang="en-US" sz="2600" dirty="0">
                <a:solidFill>
                  <a:prstClr val="black"/>
                </a:solidFill>
              </a:rPr>
              <a:t> 4.76kV, 8.25kV, 15kV, 27kV, 38kV (</a:t>
            </a:r>
            <a:r>
              <a:rPr lang="en-US" sz="2600" dirty="0" err="1">
                <a:solidFill>
                  <a:prstClr val="black"/>
                </a:solidFill>
              </a:rPr>
              <a:t>uso</a:t>
            </a:r>
            <a:r>
              <a:rPr lang="en-US" sz="2600" dirty="0">
                <a:solidFill>
                  <a:prstClr val="black"/>
                </a:solidFill>
              </a:rPr>
              <a:t> interior) y 15.5kV, 25.8kV, 38kV (</a:t>
            </a:r>
            <a:r>
              <a:rPr lang="en-US" sz="2600" dirty="0" err="1">
                <a:solidFill>
                  <a:prstClr val="black"/>
                </a:solidFill>
              </a:rPr>
              <a:t>uso</a:t>
            </a:r>
            <a:r>
              <a:rPr lang="en-US" sz="2600" dirty="0">
                <a:solidFill>
                  <a:prstClr val="black"/>
                </a:solidFill>
              </a:rPr>
              <a:t> exterior).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u="sng" dirty="0">
                <a:solidFill>
                  <a:prstClr val="black"/>
                </a:solidFill>
              </a:rPr>
              <a:t>Factor Nominal de </a:t>
            </a:r>
            <a:r>
              <a:rPr lang="en-US" sz="2600" u="sng" dirty="0" err="1">
                <a:solidFill>
                  <a:prstClr val="black"/>
                </a:solidFill>
              </a:rPr>
              <a:t>rango</a:t>
            </a:r>
            <a:r>
              <a:rPr lang="en-US" sz="2600" u="sng" dirty="0">
                <a:solidFill>
                  <a:prstClr val="black"/>
                </a:solidFill>
              </a:rPr>
              <a:t> de </a:t>
            </a:r>
            <a:r>
              <a:rPr lang="en-US" sz="2600" u="sng" dirty="0" err="1">
                <a:solidFill>
                  <a:prstClr val="black"/>
                </a:solidFill>
              </a:rPr>
              <a:t>tensión</a:t>
            </a:r>
            <a:r>
              <a:rPr lang="en-US" sz="2600" u="sng" dirty="0">
                <a:solidFill>
                  <a:prstClr val="black"/>
                </a:solidFill>
              </a:rPr>
              <a:t> (K):</a:t>
            </a:r>
            <a:r>
              <a:rPr lang="en-US" sz="2600" dirty="0">
                <a:solidFill>
                  <a:prstClr val="black"/>
                </a:solidFill>
              </a:rPr>
              <a:t> Este factor define </a:t>
            </a:r>
            <a:r>
              <a:rPr lang="en-US" sz="2600" dirty="0" err="1">
                <a:solidFill>
                  <a:prstClr val="black"/>
                </a:solidFill>
              </a:rPr>
              <a:t>rango</a:t>
            </a:r>
            <a:r>
              <a:rPr lang="en-US" sz="2600" dirty="0">
                <a:solidFill>
                  <a:prstClr val="black"/>
                </a:solidFill>
              </a:rPr>
              <a:t> de </a:t>
            </a:r>
            <a:r>
              <a:rPr lang="en-US" sz="2600" dirty="0" err="1">
                <a:solidFill>
                  <a:prstClr val="black"/>
                </a:solidFill>
              </a:rPr>
              <a:t>tensiones</a:t>
            </a:r>
            <a:r>
              <a:rPr lang="en-US" sz="2600" dirty="0">
                <a:solidFill>
                  <a:prstClr val="black"/>
                </a:solidFill>
              </a:rPr>
              <a:t> con </a:t>
            </a:r>
            <a:r>
              <a:rPr lang="en-US" sz="2600" dirty="0" err="1">
                <a:solidFill>
                  <a:prstClr val="black"/>
                </a:solidFill>
              </a:rPr>
              <a:t>energía</a:t>
            </a:r>
            <a:r>
              <a:rPr lang="en-US" sz="2600" dirty="0">
                <a:solidFill>
                  <a:prstClr val="black"/>
                </a:solidFill>
              </a:rPr>
              <a:t> de </a:t>
            </a:r>
            <a:r>
              <a:rPr lang="en-US" sz="2600" dirty="0" err="1">
                <a:solidFill>
                  <a:prstClr val="black"/>
                </a:solidFill>
              </a:rPr>
              <a:t>arco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constante</a:t>
            </a:r>
            <a:r>
              <a:rPr lang="en-US" sz="2600" dirty="0">
                <a:solidFill>
                  <a:prstClr val="black"/>
                </a:solidFill>
              </a:rPr>
              <a:t>. IEEE C37.010 </a:t>
            </a:r>
            <a:r>
              <a:rPr lang="en-US" sz="2600" dirty="0" err="1">
                <a:solidFill>
                  <a:prstClr val="black"/>
                </a:solidFill>
              </a:rPr>
              <a:t>establece</a:t>
            </a:r>
            <a:r>
              <a:rPr lang="en-US" sz="2600" dirty="0">
                <a:solidFill>
                  <a:prstClr val="black"/>
                </a:solidFill>
              </a:rPr>
              <a:t> K=1 con </a:t>
            </a:r>
            <a:r>
              <a:rPr lang="en-US" sz="2600" dirty="0" err="1">
                <a:solidFill>
                  <a:prstClr val="black"/>
                </a:solidFill>
              </a:rPr>
              <a:t>finalidad</a:t>
            </a:r>
            <a:r>
              <a:rPr lang="en-US" sz="2600" dirty="0">
                <a:solidFill>
                  <a:prstClr val="black"/>
                </a:solidFill>
              </a:rPr>
              <a:t> de </a:t>
            </a:r>
            <a:r>
              <a:rPr lang="en-US" sz="2600" dirty="0" err="1">
                <a:solidFill>
                  <a:prstClr val="black"/>
                </a:solidFill>
              </a:rPr>
              <a:t>simplificar</a:t>
            </a:r>
            <a:r>
              <a:rPr lang="en-US" sz="2600" dirty="0">
                <a:solidFill>
                  <a:prstClr val="black"/>
                </a:solidFill>
              </a:rPr>
              <a:t>. La </a:t>
            </a:r>
            <a:r>
              <a:rPr lang="en-US" sz="2600" dirty="0" err="1">
                <a:solidFill>
                  <a:prstClr val="black"/>
                </a:solidFill>
              </a:rPr>
              <a:t>norma</a:t>
            </a:r>
            <a:r>
              <a:rPr lang="en-US" sz="2600" dirty="0">
                <a:solidFill>
                  <a:prstClr val="black"/>
                </a:solidFill>
              </a:rPr>
              <a:t> C37.04-1970 </a:t>
            </a:r>
            <a:r>
              <a:rPr lang="en-US" sz="2600" dirty="0" err="1">
                <a:solidFill>
                  <a:prstClr val="black"/>
                </a:solidFill>
              </a:rPr>
              <a:t>establece</a:t>
            </a:r>
            <a:r>
              <a:rPr lang="en-US" sz="2600" dirty="0">
                <a:solidFill>
                  <a:prstClr val="black"/>
                </a:solidFill>
              </a:rPr>
              <a:t> K= 1.19, 1.24, 1.25, 1.30, 1.36, 1.65</a:t>
            </a:r>
            <a:endParaRPr lang="en-US" sz="2600" u="sng" dirty="0">
              <a:solidFill>
                <a:prstClr val="black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946622" y="1501882"/>
            <a:ext cx="81034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prstClr val="black"/>
                </a:solidFill>
              </a:rPr>
              <a:t>CONSIDERACIONES PARA LA APLICACIÓN</a:t>
            </a:r>
            <a:endParaRPr lang="es-VE" sz="2500" b="1" dirty="0">
              <a:solidFill>
                <a:prstClr val="black"/>
              </a:solidFill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740449" y="282222"/>
            <a:ext cx="8983996" cy="10872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VE" sz="3600" smtClean="0">
                <a:solidFill>
                  <a:schemeClr val="bg1"/>
                </a:solidFill>
              </a:rPr>
              <a:t>ANSI/IEEE C37.010-1999 &amp; IEC 60694-1996 :</a:t>
            </a:r>
            <a:br>
              <a:rPr lang="es-VE" sz="3600" smtClean="0">
                <a:solidFill>
                  <a:schemeClr val="bg1"/>
                </a:solidFill>
              </a:rPr>
            </a:br>
            <a:r>
              <a:rPr lang="es-VE" sz="3600" smtClean="0">
                <a:solidFill>
                  <a:schemeClr val="bg1"/>
                </a:solidFill>
              </a:rPr>
              <a:t>Selección de Interruptores</a:t>
            </a:r>
            <a:endParaRPr lang="es-V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13121" y="2111389"/>
            <a:ext cx="73704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u="sng" dirty="0" err="1">
                <a:solidFill>
                  <a:prstClr val="black"/>
                </a:solidFill>
              </a:rPr>
              <a:t>Corriente</a:t>
            </a:r>
            <a:r>
              <a:rPr lang="en-US" sz="2000" u="sng" dirty="0">
                <a:solidFill>
                  <a:prstClr val="black"/>
                </a:solidFill>
              </a:rPr>
              <a:t> Nominal de </a:t>
            </a:r>
            <a:r>
              <a:rPr lang="en-US" sz="2000" u="sng" dirty="0" err="1">
                <a:solidFill>
                  <a:prstClr val="black"/>
                </a:solidFill>
              </a:rPr>
              <a:t>Servicio</a:t>
            </a:r>
            <a:r>
              <a:rPr lang="en-US" sz="2000" u="sng" dirty="0">
                <a:solidFill>
                  <a:prstClr val="black"/>
                </a:solidFill>
              </a:rPr>
              <a:t> Continuo</a:t>
            </a:r>
            <a:r>
              <a:rPr lang="en-US" sz="2000" dirty="0">
                <a:solidFill>
                  <a:prstClr val="black"/>
                </a:solidFill>
              </a:rPr>
              <a:t>: ANSI </a:t>
            </a:r>
            <a:r>
              <a:rPr lang="en-US" sz="2000" dirty="0" err="1">
                <a:solidFill>
                  <a:prstClr val="black"/>
                </a:solidFill>
              </a:rPr>
              <a:t>establece</a:t>
            </a:r>
            <a:r>
              <a:rPr lang="en-US" sz="2000" dirty="0">
                <a:solidFill>
                  <a:prstClr val="black"/>
                </a:solidFill>
              </a:rPr>
              <a:t> los </a:t>
            </a:r>
            <a:r>
              <a:rPr lang="en-US" sz="2000" dirty="0" err="1">
                <a:solidFill>
                  <a:prstClr val="black"/>
                </a:solidFill>
              </a:rPr>
              <a:t>valores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normalizados</a:t>
            </a:r>
            <a:r>
              <a:rPr lang="en-US" sz="2000" dirty="0">
                <a:solidFill>
                  <a:prstClr val="black"/>
                </a:solidFill>
              </a:rPr>
              <a:t> 600 A, 1200 A, 2000 A y 3000A.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u="sng" dirty="0" err="1">
                <a:solidFill>
                  <a:prstClr val="black"/>
                </a:solidFill>
              </a:rPr>
              <a:t>Ciclo</a:t>
            </a:r>
            <a:r>
              <a:rPr lang="en-US" sz="2000" u="sng" dirty="0">
                <a:solidFill>
                  <a:prstClr val="black"/>
                </a:solidFill>
              </a:rPr>
              <a:t> </a:t>
            </a:r>
            <a:r>
              <a:rPr lang="en-US" sz="2000" u="sng" dirty="0" err="1">
                <a:solidFill>
                  <a:prstClr val="black"/>
                </a:solidFill>
              </a:rPr>
              <a:t>Estándar</a:t>
            </a:r>
            <a:r>
              <a:rPr lang="en-US" sz="2000" u="sng" dirty="0">
                <a:solidFill>
                  <a:prstClr val="black"/>
                </a:solidFill>
              </a:rPr>
              <a:t> de </a:t>
            </a:r>
            <a:r>
              <a:rPr lang="en-US" sz="2000" u="sng" dirty="0" err="1">
                <a:solidFill>
                  <a:prstClr val="black"/>
                </a:solidFill>
              </a:rPr>
              <a:t>Operación</a:t>
            </a:r>
            <a:r>
              <a:rPr lang="en-US" sz="2000" u="sng" dirty="0">
                <a:solidFill>
                  <a:prstClr val="black"/>
                </a:solidFill>
              </a:rPr>
              <a:t>: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pl-PL" sz="2000" dirty="0">
                <a:solidFill>
                  <a:prstClr val="black"/>
                </a:solidFill>
              </a:rPr>
              <a:t>O – t – CO – t’ – CO</a:t>
            </a:r>
            <a:endParaRPr lang="en-US" sz="2000" dirty="0">
              <a:solidFill>
                <a:prstClr val="black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u="sng" dirty="0" err="1">
                <a:solidFill>
                  <a:prstClr val="black"/>
                </a:solidFill>
              </a:rPr>
              <a:t>Tiempo</a:t>
            </a:r>
            <a:r>
              <a:rPr lang="en-US" sz="2000" u="sng" dirty="0">
                <a:solidFill>
                  <a:prstClr val="black"/>
                </a:solidFill>
              </a:rPr>
              <a:t> de </a:t>
            </a:r>
            <a:r>
              <a:rPr lang="en-US" sz="2000" u="sng" dirty="0" err="1">
                <a:solidFill>
                  <a:prstClr val="black"/>
                </a:solidFill>
              </a:rPr>
              <a:t>Interrupción</a:t>
            </a:r>
            <a:r>
              <a:rPr lang="en-US" sz="2000" u="sng" dirty="0">
                <a:solidFill>
                  <a:prstClr val="black"/>
                </a:solidFill>
              </a:rPr>
              <a:t>:</a:t>
            </a:r>
            <a:r>
              <a:rPr lang="en-US" sz="2000" dirty="0">
                <a:solidFill>
                  <a:prstClr val="black"/>
                </a:solidFill>
              </a:rPr>
              <a:t> ANSI lo </a:t>
            </a:r>
            <a:r>
              <a:rPr lang="en-US" sz="2000" dirty="0" err="1">
                <a:solidFill>
                  <a:prstClr val="black"/>
                </a:solidFill>
              </a:rPr>
              <a:t>establece</a:t>
            </a:r>
            <a:r>
              <a:rPr lang="en-US" sz="2000" dirty="0">
                <a:solidFill>
                  <a:prstClr val="black"/>
                </a:solidFill>
              </a:rPr>
              <a:t> en 3.5 </a:t>
            </a:r>
            <a:r>
              <a:rPr lang="en-US" sz="2000" dirty="0" err="1">
                <a:solidFill>
                  <a:prstClr val="black"/>
                </a:solidFill>
              </a:rPr>
              <a:t>ciclos</a:t>
            </a:r>
            <a:r>
              <a:rPr lang="en-US" sz="2000" dirty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u="sng" dirty="0" err="1">
                <a:solidFill>
                  <a:prstClr val="black"/>
                </a:solidFill>
              </a:rPr>
              <a:t>Corriente</a:t>
            </a:r>
            <a:r>
              <a:rPr lang="en-US" sz="2000" u="sng" dirty="0">
                <a:solidFill>
                  <a:prstClr val="black"/>
                </a:solidFill>
              </a:rPr>
              <a:t> de </a:t>
            </a:r>
            <a:r>
              <a:rPr lang="en-US" sz="2000" u="sng" dirty="0" err="1">
                <a:solidFill>
                  <a:prstClr val="black"/>
                </a:solidFill>
              </a:rPr>
              <a:t>Cierre</a:t>
            </a:r>
            <a:r>
              <a:rPr lang="en-US" sz="2000" u="sng" dirty="0">
                <a:solidFill>
                  <a:prstClr val="black"/>
                </a:solidFill>
              </a:rPr>
              <a:t> y </a:t>
            </a:r>
            <a:r>
              <a:rPr lang="en-US" sz="2000" u="sng" dirty="0" err="1">
                <a:solidFill>
                  <a:prstClr val="black"/>
                </a:solidFill>
              </a:rPr>
              <a:t>enganche</a:t>
            </a:r>
            <a:r>
              <a:rPr lang="en-US" sz="2000" u="sng" dirty="0">
                <a:solidFill>
                  <a:prstClr val="black"/>
                </a:solidFill>
              </a:rPr>
              <a:t>: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Corresponde</a:t>
            </a:r>
            <a:r>
              <a:rPr lang="en-US" sz="2000" dirty="0">
                <a:solidFill>
                  <a:prstClr val="black"/>
                </a:solidFill>
              </a:rPr>
              <a:t> a 2.6 </a:t>
            </a:r>
            <a:r>
              <a:rPr lang="en-US" sz="2000" dirty="0" err="1">
                <a:solidFill>
                  <a:prstClr val="black"/>
                </a:solidFill>
              </a:rPr>
              <a:t>veces</a:t>
            </a:r>
            <a:r>
              <a:rPr lang="en-US" sz="2000" dirty="0">
                <a:solidFill>
                  <a:prstClr val="black"/>
                </a:solidFill>
              </a:rPr>
              <a:t> la </a:t>
            </a:r>
            <a:r>
              <a:rPr lang="en-US" sz="2000" dirty="0" err="1">
                <a:solidFill>
                  <a:prstClr val="black"/>
                </a:solidFill>
              </a:rPr>
              <a:t>capacidad</a:t>
            </a:r>
            <a:r>
              <a:rPr lang="en-US" sz="2000" dirty="0">
                <a:solidFill>
                  <a:prstClr val="black"/>
                </a:solidFill>
              </a:rPr>
              <a:t> de </a:t>
            </a:r>
            <a:r>
              <a:rPr lang="en-US" sz="2000" dirty="0" err="1">
                <a:solidFill>
                  <a:prstClr val="black"/>
                </a:solidFill>
              </a:rPr>
              <a:t>cortocircuito</a:t>
            </a:r>
            <a:r>
              <a:rPr lang="en-US" sz="2000" dirty="0">
                <a:solidFill>
                  <a:prstClr val="black"/>
                </a:solidFill>
              </a:rPr>
              <a:t> nominal.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VE" sz="2000" u="sng" dirty="0">
                <a:solidFill>
                  <a:prstClr val="black"/>
                </a:solidFill>
              </a:rPr>
              <a:t>Retardo máximo permisible para la apertura ante el paso de la corriente de cortocircuito nominal:</a:t>
            </a:r>
            <a:r>
              <a:rPr lang="es-VE" sz="2000" dirty="0">
                <a:solidFill>
                  <a:prstClr val="black"/>
                </a:solidFill>
              </a:rPr>
              <a:t> ANSI/IEEE estandariza este tiempo en 2s.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u="sng" dirty="0" err="1">
                <a:solidFill>
                  <a:prstClr val="black"/>
                </a:solidFill>
              </a:rPr>
              <a:t>Corriente</a:t>
            </a:r>
            <a:r>
              <a:rPr lang="en-US" sz="2000" u="sng" dirty="0">
                <a:solidFill>
                  <a:prstClr val="black"/>
                </a:solidFill>
              </a:rPr>
              <a:t> de </a:t>
            </a:r>
            <a:r>
              <a:rPr lang="en-US" sz="2000" u="sng" dirty="0" err="1">
                <a:solidFill>
                  <a:prstClr val="black"/>
                </a:solidFill>
              </a:rPr>
              <a:t>Cortocircuito</a:t>
            </a:r>
            <a:r>
              <a:rPr lang="en-US" sz="2000" u="sng" dirty="0">
                <a:solidFill>
                  <a:prstClr val="black"/>
                </a:solidFill>
              </a:rPr>
              <a:t> nominal:</a:t>
            </a:r>
            <a:r>
              <a:rPr lang="en-US" sz="2000" dirty="0">
                <a:solidFill>
                  <a:prstClr val="black"/>
                </a:solidFill>
              </a:rPr>
              <a:t> Las figs 8,9,10 </a:t>
            </a:r>
            <a:r>
              <a:rPr lang="en-US" sz="2000" dirty="0" err="1">
                <a:solidFill>
                  <a:prstClr val="black"/>
                </a:solidFill>
              </a:rPr>
              <a:t>establecen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factores</a:t>
            </a:r>
            <a:r>
              <a:rPr lang="en-US" sz="2000" dirty="0">
                <a:solidFill>
                  <a:prstClr val="black"/>
                </a:solidFill>
              </a:rPr>
              <a:t> de </a:t>
            </a:r>
            <a:r>
              <a:rPr lang="en-US" sz="2000" dirty="0" err="1">
                <a:solidFill>
                  <a:prstClr val="black"/>
                </a:solidFill>
              </a:rPr>
              <a:t>decremento</a:t>
            </a:r>
            <a:r>
              <a:rPr lang="en-US" sz="2000" dirty="0">
                <a:solidFill>
                  <a:prstClr val="black"/>
                </a:solidFill>
              </a:rPr>
              <a:t> en </a:t>
            </a:r>
            <a:r>
              <a:rPr lang="en-US" sz="2000" dirty="0" err="1">
                <a:solidFill>
                  <a:prstClr val="black"/>
                </a:solidFill>
              </a:rPr>
              <a:t>fallas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trifásicas</a:t>
            </a:r>
            <a:r>
              <a:rPr lang="en-US" sz="2000" dirty="0">
                <a:solidFill>
                  <a:prstClr val="black"/>
                </a:solidFill>
              </a:rPr>
              <a:t> y </a:t>
            </a:r>
            <a:r>
              <a:rPr lang="en-US" sz="2000" dirty="0" err="1">
                <a:solidFill>
                  <a:prstClr val="black"/>
                </a:solidFill>
              </a:rPr>
              <a:t>monofásicas</a:t>
            </a:r>
            <a:r>
              <a:rPr lang="en-US" sz="2000" dirty="0">
                <a:solidFill>
                  <a:prstClr val="black"/>
                </a:solidFill>
              </a:rPr>
              <a:t>, </a:t>
            </a:r>
            <a:r>
              <a:rPr lang="en-US" sz="2000" dirty="0" err="1">
                <a:solidFill>
                  <a:prstClr val="black"/>
                </a:solidFill>
              </a:rPr>
              <a:t>según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cercanía</a:t>
            </a:r>
            <a:r>
              <a:rPr lang="en-US" sz="2000" dirty="0">
                <a:solidFill>
                  <a:prstClr val="black"/>
                </a:solidFill>
              </a:rPr>
              <a:t> con el </a:t>
            </a:r>
            <a:r>
              <a:rPr lang="en-US" sz="2000" dirty="0" err="1">
                <a:solidFill>
                  <a:prstClr val="black"/>
                </a:solidFill>
              </a:rPr>
              <a:t>generador</a:t>
            </a:r>
            <a:r>
              <a:rPr lang="en-US" sz="2000" dirty="0">
                <a:solidFill>
                  <a:prstClr val="black"/>
                </a:solidFill>
              </a:rPr>
              <a:t>.</a:t>
            </a:r>
            <a:endParaRPr lang="en-US" sz="2000" u="sng" dirty="0">
              <a:solidFill>
                <a:prstClr val="black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u="sng" dirty="0" err="1">
                <a:solidFill>
                  <a:prstClr val="black"/>
                </a:solidFill>
              </a:rPr>
              <a:t>Capacidad</a:t>
            </a:r>
            <a:r>
              <a:rPr lang="en-US" sz="2000" u="sng" dirty="0">
                <a:solidFill>
                  <a:prstClr val="black"/>
                </a:solidFill>
              </a:rPr>
              <a:t> de </a:t>
            </a:r>
            <a:r>
              <a:rPr lang="en-US" sz="2000" u="sng" dirty="0" err="1">
                <a:solidFill>
                  <a:prstClr val="black"/>
                </a:solidFill>
              </a:rPr>
              <a:t>interrupción</a:t>
            </a:r>
            <a:r>
              <a:rPr lang="en-US" sz="2000" u="sng" dirty="0">
                <a:solidFill>
                  <a:prstClr val="black"/>
                </a:solidFill>
              </a:rPr>
              <a:t> de </a:t>
            </a:r>
            <a:r>
              <a:rPr lang="en-US" sz="2000" u="sng" dirty="0" err="1">
                <a:solidFill>
                  <a:prstClr val="black"/>
                </a:solidFill>
              </a:rPr>
              <a:t>corriente</a:t>
            </a:r>
            <a:r>
              <a:rPr lang="en-US" sz="2000" u="sng" dirty="0">
                <a:solidFill>
                  <a:prstClr val="black"/>
                </a:solidFill>
              </a:rPr>
              <a:t> </a:t>
            </a:r>
            <a:r>
              <a:rPr lang="en-US" sz="2000" u="sng" dirty="0" err="1">
                <a:solidFill>
                  <a:prstClr val="black"/>
                </a:solidFill>
              </a:rPr>
              <a:t>simétrica</a:t>
            </a:r>
            <a:r>
              <a:rPr lang="en-US" sz="2000" u="sng" dirty="0">
                <a:solidFill>
                  <a:prstClr val="black"/>
                </a:solidFill>
              </a:rPr>
              <a:t> y </a:t>
            </a:r>
            <a:r>
              <a:rPr lang="en-US" sz="2000" u="sng" dirty="0" err="1">
                <a:solidFill>
                  <a:prstClr val="black"/>
                </a:solidFill>
              </a:rPr>
              <a:t>asimétrica</a:t>
            </a:r>
            <a:endParaRPr lang="en-US" sz="2000" u="sng" dirty="0">
              <a:solidFill>
                <a:prstClr val="black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000" u="sng" dirty="0">
              <a:solidFill>
                <a:prstClr val="black"/>
              </a:solidFill>
            </a:endParaRPr>
          </a:p>
        </p:txBody>
      </p:sp>
      <p:sp>
        <p:nvSpPr>
          <p:cNvPr id="6" name="1 Título"/>
          <p:cNvSpPr>
            <a:spLocks noGrp="1"/>
          </p:cNvSpPr>
          <p:nvPr>
            <p:ph type="ctrTitle"/>
          </p:nvPr>
        </p:nvSpPr>
        <p:spPr>
          <a:xfrm>
            <a:off x="1740449" y="282222"/>
            <a:ext cx="8983996" cy="1087207"/>
          </a:xfrm>
        </p:spPr>
        <p:txBody>
          <a:bodyPr>
            <a:normAutofit fontScale="90000"/>
          </a:bodyPr>
          <a:lstStyle/>
          <a:p>
            <a:pPr algn="ctr"/>
            <a:r>
              <a:rPr lang="es-VE" sz="3600" dirty="0">
                <a:solidFill>
                  <a:schemeClr val="bg1"/>
                </a:solidFill>
              </a:rPr>
              <a:t>ANSI/IEEE </a:t>
            </a:r>
            <a:r>
              <a:rPr lang="es-VE" sz="3600" dirty="0" smtClean="0">
                <a:solidFill>
                  <a:schemeClr val="bg1"/>
                </a:solidFill>
              </a:rPr>
              <a:t>C37.010-1999 &amp; </a:t>
            </a:r>
            <a:r>
              <a:rPr lang="es-VE" sz="3600" dirty="0">
                <a:solidFill>
                  <a:schemeClr val="bg1"/>
                </a:solidFill>
              </a:rPr>
              <a:t>IEC 60694-1996 :</a:t>
            </a:r>
            <a:br>
              <a:rPr lang="es-VE" sz="3600" dirty="0">
                <a:solidFill>
                  <a:schemeClr val="bg1"/>
                </a:solidFill>
              </a:rPr>
            </a:br>
            <a:r>
              <a:rPr lang="es-VE" sz="3600" dirty="0">
                <a:solidFill>
                  <a:schemeClr val="bg1"/>
                </a:solidFill>
              </a:rPr>
              <a:t>Selección de Interruptores</a:t>
            </a:r>
          </a:p>
        </p:txBody>
      </p:sp>
      <p:sp>
        <p:nvSpPr>
          <p:cNvPr id="7" name="4 CuadroTexto"/>
          <p:cNvSpPr txBox="1"/>
          <p:nvPr/>
        </p:nvSpPr>
        <p:spPr>
          <a:xfrm>
            <a:off x="1946622" y="1501882"/>
            <a:ext cx="81034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prstClr val="black"/>
                </a:solidFill>
              </a:rPr>
              <a:t>CONSIDERACIONES PARA LA APLICACIÓN</a:t>
            </a:r>
            <a:endParaRPr lang="es-VE" sz="25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4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700809"/>
            <a:ext cx="3365230" cy="2618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370" y="1689312"/>
            <a:ext cx="3526977" cy="2641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920" y="4302783"/>
            <a:ext cx="3368898" cy="247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740449" y="282222"/>
            <a:ext cx="8983996" cy="10872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VE" sz="3600" smtClean="0">
                <a:solidFill>
                  <a:schemeClr val="bg1"/>
                </a:solidFill>
              </a:rPr>
              <a:t>ANSI/IEEE C37.010-1999 &amp; IEC 60694-1996 :</a:t>
            </a:r>
            <a:br>
              <a:rPr lang="es-VE" sz="3600" smtClean="0">
                <a:solidFill>
                  <a:schemeClr val="bg1"/>
                </a:solidFill>
              </a:rPr>
            </a:br>
            <a:r>
              <a:rPr lang="es-VE" sz="3600" smtClean="0">
                <a:solidFill>
                  <a:schemeClr val="bg1"/>
                </a:solidFill>
              </a:rPr>
              <a:t>Selección de Interruptores</a:t>
            </a:r>
            <a:endParaRPr lang="es-V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65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42374" y="270933"/>
            <a:ext cx="7772400" cy="1143652"/>
          </a:xfrm>
        </p:spPr>
        <p:txBody>
          <a:bodyPr>
            <a:normAutofit/>
          </a:bodyPr>
          <a:lstStyle/>
          <a:p>
            <a:pPr algn="ctr"/>
            <a:r>
              <a:rPr lang="es-VE" sz="3600" dirty="0">
                <a:solidFill>
                  <a:schemeClr val="bg1"/>
                </a:solidFill>
              </a:rPr>
              <a:t>IEC 60694-1996 :</a:t>
            </a:r>
            <a:br>
              <a:rPr lang="es-VE" sz="3600" dirty="0">
                <a:solidFill>
                  <a:schemeClr val="bg1"/>
                </a:solidFill>
              </a:rPr>
            </a:br>
            <a:r>
              <a:rPr lang="es-VE" sz="3600" dirty="0">
                <a:solidFill>
                  <a:schemeClr val="bg1"/>
                </a:solidFill>
              </a:rPr>
              <a:t>Selección de Interruptores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541966" y="2346829"/>
            <a:ext cx="69127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600" dirty="0" err="1">
                <a:solidFill>
                  <a:prstClr val="black"/>
                </a:solidFill>
              </a:rPr>
              <a:t>Temperatura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Ambiente</a:t>
            </a:r>
            <a:r>
              <a:rPr lang="en-US" sz="2600" dirty="0">
                <a:solidFill>
                  <a:prstClr val="black"/>
                </a:solidFill>
              </a:rPr>
              <a:t> (-25 °C &lt;Ta&lt; 40 ° C)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VE" sz="2600" dirty="0">
                <a:solidFill>
                  <a:prstClr val="black"/>
                </a:solidFill>
              </a:rPr>
              <a:t>Altitud</a:t>
            </a:r>
            <a:r>
              <a:rPr lang="en-US" sz="2600" dirty="0">
                <a:solidFill>
                  <a:prstClr val="black"/>
                </a:solidFill>
              </a:rPr>
              <a:t> no mayor a los 1000 m.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err="1">
                <a:solidFill>
                  <a:prstClr val="black"/>
                </a:solidFill>
              </a:rPr>
              <a:t>Lugares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donde</a:t>
            </a:r>
            <a:r>
              <a:rPr lang="en-US" sz="2600" dirty="0">
                <a:solidFill>
                  <a:prstClr val="black"/>
                </a:solidFill>
              </a:rPr>
              <a:t> los </a:t>
            </a:r>
            <a:r>
              <a:rPr lang="en-US" sz="2600" dirty="0" err="1">
                <a:solidFill>
                  <a:prstClr val="black"/>
                </a:solidFill>
              </a:rPr>
              <a:t>efectos</a:t>
            </a:r>
            <a:r>
              <a:rPr lang="en-US" sz="2600" dirty="0">
                <a:solidFill>
                  <a:prstClr val="black"/>
                </a:solidFill>
              </a:rPr>
              <a:t> de la </a:t>
            </a:r>
            <a:r>
              <a:rPr lang="en-US" sz="2600" dirty="0" err="1">
                <a:solidFill>
                  <a:prstClr val="black"/>
                </a:solidFill>
              </a:rPr>
              <a:t>radiación</a:t>
            </a:r>
            <a:r>
              <a:rPr lang="en-US" sz="2600" dirty="0">
                <a:solidFill>
                  <a:prstClr val="black"/>
                </a:solidFill>
              </a:rPr>
              <a:t> solar no sea </a:t>
            </a:r>
            <a:r>
              <a:rPr lang="en-US" sz="2600" dirty="0" err="1">
                <a:solidFill>
                  <a:prstClr val="black"/>
                </a:solidFill>
              </a:rPr>
              <a:t>importante</a:t>
            </a:r>
            <a:r>
              <a:rPr lang="en-US" sz="2600" dirty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</a:rPr>
              <a:t>El </a:t>
            </a:r>
            <a:r>
              <a:rPr lang="en-US" sz="2600" dirty="0" err="1">
                <a:solidFill>
                  <a:prstClr val="black"/>
                </a:solidFill>
              </a:rPr>
              <a:t>aire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ambiente</a:t>
            </a:r>
            <a:r>
              <a:rPr lang="en-US" sz="2600" dirty="0">
                <a:solidFill>
                  <a:prstClr val="black"/>
                </a:solidFill>
              </a:rPr>
              <a:t> no </a:t>
            </a:r>
            <a:r>
              <a:rPr lang="en-US" sz="2600" dirty="0" err="1">
                <a:solidFill>
                  <a:prstClr val="black"/>
                </a:solidFill>
              </a:rPr>
              <a:t>presenta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salinidad</a:t>
            </a:r>
            <a:r>
              <a:rPr lang="en-US" sz="2600" dirty="0">
                <a:solidFill>
                  <a:prstClr val="black"/>
                </a:solidFill>
              </a:rPr>
              <a:t>, </a:t>
            </a:r>
            <a:r>
              <a:rPr lang="en-US" sz="2600" dirty="0" err="1">
                <a:solidFill>
                  <a:prstClr val="black"/>
                </a:solidFill>
              </a:rPr>
              <a:t>ni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es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corrosivo</a:t>
            </a:r>
            <a:r>
              <a:rPr lang="en-US" sz="2600" dirty="0">
                <a:solidFill>
                  <a:prstClr val="black"/>
                </a:solidFill>
              </a:rPr>
              <a:t> o </a:t>
            </a:r>
            <a:r>
              <a:rPr lang="en-US" sz="2600" dirty="0" err="1">
                <a:solidFill>
                  <a:prstClr val="black"/>
                </a:solidFill>
              </a:rPr>
              <a:t>inflamable</a:t>
            </a:r>
            <a:r>
              <a:rPr lang="en-US" sz="2600" dirty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err="1">
                <a:solidFill>
                  <a:prstClr val="black"/>
                </a:solidFill>
              </a:rPr>
              <a:t>Zonas</a:t>
            </a:r>
            <a:r>
              <a:rPr lang="en-US" sz="2600" dirty="0">
                <a:solidFill>
                  <a:prstClr val="black"/>
                </a:solidFill>
              </a:rPr>
              <a:t> de </a:t>
            </a:r>
            <a:r>
              <a:rPr lang="en-US" sz="2600" dirty="0" err="1">
                <a:solidFill>
                  <a:prstClr val="black"/>
                </a:solidFill>
              </a:rPr>
              <a:t>baja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actividad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  <a:r>
              <a:rPr lang="en-US" sz="2600" dirty="0" err="1">
                <a:solidFill>
                  <a:prstClr val="black"/>
                </a:solidFill>
              </a:rPr>
              <a:t>sísmica</a:t>
            </a:r>
            <a:r>
              <a:rPr lang="en-US" sz="2600" dirty="0">
                <a:solidFill>
                  <a:prstClr val="black"/>
                </a:solidFill>
              </a:rPr>
              <a:t>.</a:t>
            </a:r>
            <a:endParaRPr lang="es-VE" sz="2600" dirty="0">
              <a:solidFill>
                <a:prstClr val="black"/>
              </a:solidFill>
            </a:endParaRPr>
          </a:p>
          <a:p>
            <a:endParaRPr lang="es-VE" dirty="0">
              <a:solidFill>
                <a:prstClr val="black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541965" y="1535749"/>
            <a:ext cx="69127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prstClr val="black"/>
                </a:solidFill>
              </a:rPr>
              <a:t>CONDICIONES DE FUNCIONAMIENTO FRECUENTES</a:t>
            </a:r>
            <a:endParaRPr lang="es-VE" sz="25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6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96331" y="260650"/>
            <a:ext cx="7772400" cy="1127884"/>
          </a:xfrm>
        </p:spPr>
        <p:txBody>
          <a:bodyPr>
            <a:normAutofit/>
          </a:bodyPr>
          <a:lstStyle/>
          <a:p>
            <a:pPr algn="ctr"/>
            <a:r>
              <a:rPr lang="es-VE" sz="3600" dirty="0">
                <a:solidFill>
                  <a:schemeClr val="bg1"/>
                </a:solidFill>
              </a:rPr>
              <a:t>ANSI/IEEE C37.010-1999:</a:t>
            </a:r>
            <a:br>
              <a:rPr lang="es-VE" sz="3600" dirty="0">
                <a:solidFill>
                  <a:schemeClr val="bg1"/>
                </a:solidFill>
              </a:rPr>
            </a:br>
            <a:r>
              <a:rPr lang="es-VE" sz="3600" dirty="0">
                <a:solidFill>
                  <a:schemeClr val="bg1"/>
                </a:solidFill>
              </a:rPr>
              <a:t>Selección de Interruptores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196331" y="1486700"/>
            <a:ext cx="72728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500" dirty="0">
                <a:solidFill>
                  <a:prstClr val="black"/>
                </a:solidFill>
              </a:rPr>
              <a:t>RANGO DE CORRECIÓN POR TEMPERATURA</a:t>
            </a:r>
            <a:endParaRPr lang="es-VE" sz="2500" dirty="0">
              <a:solidFill>
                <a:prstClr val="black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571565" y="4558625"/>
            <a:ext cx="439716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VE" sz="2500" dirty="0">
                <a:solidFill>
                  <a:prstClr val="black"/>
                </a:solidFill>
              </a:rPr>
              <a:t>ALTITUD MAYOR A LOS 1000m</a:t>
            </a:r>
          </a:p>
          <a:p>
            <a:r>
              <a:rPr lang="en-US" sz="2500" dirty="0">
                <a:solidFill>
                  <a:prstClr val="black"/>
                </a:solidFill>
              </a:rPr>
              <a:t>Factor de </a:t>
            </a:r>
            <a:r>
              <a:rPr lang="en-US" sz="2500" dirty="0" err="1">
                <a:solidFill>
                  <a:prstClr val="black"/>
                </a:solidFill>
              </a:rPr>
              <a:t>Correción</a:t>
            </a:r>
            <a:r>
              <a:rPr lang="en-US" sz="2500" dirty="0">
                <a:solidFill>
                  <a:prstClr val="black"/>
                </a:solidFill>
              </a:rPr>
              <a:t>:</a:t>
            </a:r>
            <a:endParaRPr lang="es-VE" sz="25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320" y="3433412"/>
            <a:ext cx="2891544" cy="304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781" y="5589241"/>
            <a:ext cx="35909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627" y="2496644"/>
            <a:ext cx="37719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89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VE" dirty="0" smtClean="0"/>
              <a:t>Especificaciones de interruptores en media tensión según norma ANSI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6496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Consideraciones de aplicación</a:t>
            </a:r>
            <a:r>
              <a:rPr lang="en-US" dirty="0" smtClean="0"/>
              <a:t>	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VE" dirty="0" smtClean="0"/>
              <a:t>Tensión máxima de operación</a:t>
            </a:r>
          </a:p>
          <a:p>
            <a:r>
              <a:rPr lang="es-VE" dirty="0" smtClean="0"/>
              <a:t>Factor de rango de tensión</a:t>
            </a:r>
          </a:p>
          <a:p>
            <a:r>
              <a:rPr lang="es-VE" dirty="0" smtClean="0"/>
              <a:t>Corriente de operación continua</a:t>
            </a:r>
          </a:p>
          <a:p>
            <a:r>
              <a:rPr lang="es-VE" dirty="0" smtClean="0"/>
              <a:t>Corriente de Cortocircuito</a:t>
            </a:r>
          </a:p>
          <a:p>
            <a:r>
              <a:rPr lang="es-VE" dirty="0" smtClean="0"/>
              <a:t> Corriente de corto tiempo</a:t>
            </a:r>
          </a:p>
          <a:p>
            <a:r>
              <a:rPr lang="es-VE" dirty="0" smtClean="0"/>
              <a:t>Tensión de recuperación transitoria</a:t>
            </a:r>
          </a:p>
          <a:p>
            <a:r>
              <a:rPr lang="es-VE" dirty="0" smtClean="0"/>
              <a:t>Tiempo de interrupción</a:t>
            </a:r>
          </a:p>
          <a:p>
            <a:r>
              <a:rPr lang="es-VE" dirty="0" smtClean="0"/>
              <a:t>Power-Frecuency</a:t>
            </a:r>
          </a:p>
          <a:p>
            <a:r>
              <a:rPr lang="es-VE" dirty="0" smtClean="0"/>
              <a:t>Resistencia de Onda (Completa y Cortada)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s-VE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097" y="2251398"/>
            <a:ext cx="4201572" cy="350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7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Consideraciones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s-VE" dirty="0" smtClean="0"/>
              <a:t>aplicación</a:t>
            </a:r>
            <a:r>
              <a:rPr lang="en-US" dirty="0"/>
              <a:t>	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TENSIÓN MAXIMA </a:t>
            </a:r>
            <a:r>
              <a:rPr lang="pt-BR" b="1" dirty="0"/>
              <a:t>DE OPERACION (RATED MAXIMUM VOLTAGE)</a:t>
            </a:r>
          </a:p>
          <a:p>
            <a:pPr lvl="1"/>
            <a:r>
              <a:rPr lang="es-VE" dirty="0"/>
              <a:t>Es el valor más alto de voltaje (rms), por encima del voltaje nominal, para el cual el </a:t>
            </a:r>
            <a:r>
              <a:rPr lang="es-VE" dirty="0" smtClean="0"/>
              <a:t>interruptor está </a:t>
            </a:r>
            <a:r>
              <a:rPr lang="es-VE" dirty="0"/>
              <a:t>diseñado, y es el voltaje máximo de operación.</a:t>
            </a:r>
          </a:p>
          <a:p>
            <a:r>
              <a:rPr lang="pt-BR" b="1" dirty="0"/>
              <a:t>FACTOR DE RANGO DE </a:t>
            </a:r>
            <a:r>
              <a:rPr lang="pt-BR" b="1" dirty="0" smtClean="0"/>
              <a:t>TENSIÓN </a:t>
            </a:r>
            <a:r>
              <a:rPr lang="pt-BR" b="1" dirty="0"/>
              <a:t>“K”</a:t>
            </a:r>
          </a:p>
          <a:p>
            <a:pPr lvl="1"/>
            <a:r>
              <a:rPr lang="es-VE" dirty="0"/>
              <a:t>Es la relación entre el voltaje máximo </a:t>
            </a:r>
            <a:r>
              <a:rPr lang="es-VE" dirty="0" smtClean="0"/>
              <a:t>de operación </a:t>
            </a:r>
            <a:r>
              <a:rPr lang="es-VE" dirty="0"/>
              <a:t>del interruptor y el valor más pequeño </a:t>
            </a:r>
            <a:r>
              <a:rPr lang="es-VE" dirty="0" smtClean="0"/>
              <a:t>del rango </a:t>
            </a:r>
            <a:r>
              <a:rPr lang="es-VE" dirty="0"/>
              <a:t>de operación en el cual las capacidades de interrupción, simétricas y asimétricas, </a:t>
            </a:r>
            <a:r>
              <a:rPr lang="es-VE" dirty="0" smtClean="0"/>
              <a:t>varían en </a:t>
            </a:r>
            <a:r>
              <a:rPr lang="es-VE" dirty="0"/>
              <a:t>proporción inversa al voltaje de operación.</a:t>
            </a:r>
          </a:p>
          <a:p>
            <a:r>
              <a:rPr lang="es-VE" b="1" dirty="0"/>
              <a:t>CORRIENTE DE OPERACIÓN CONTINUA (RATED CONTINUOUS CURRENT)</a:t>
            </a:r>
          </a:p>
          <a:p>
            <a:pPr lvl="1"/>
            <a:r>
              <a:rPr lang="es-VE" dirty="0"/>
              <a:t>Es la corriente límite (en rms), a la frecuencia nominal, que debe ser capaz de soportar </a:t>
            </a:r>
            <a:r>
              <a:rPr lang="es-VE" dirty="0" smtClean="0"/>
              <a:t>el interruptor </a:t>
            </a:r>
            <a:r>
              <a:rPr lang="es-VE" dirty="0"/>
              <a:t>de forma continua sin excederse de ciertas limitaciones de temperatura </a:t>
            </a:r>
            <a:r>
              <a:rPr lang="es-VE" dirty="0" smtClean="0"/>
              <a:t>impuestas en </a:t>
            </a:r>
            <a:r>
              <a:rPr lang="es-VE" dirty="0"/>
              <a:t>la norma ANSI </a:t>
            </a:r>
            <a:r>
              <a:rPr lang="es-VE" dirty="0" smtClean="0"/>
              <a:t>C37.04.</a:t>
            </a:r>
            <a:endParaRPr lang="es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0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Consideraciones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s-VE" dirty="0" smtClean="0"/>
              <a:t>aplicación</a:t>
            </a:r>
            <a:r>
              <a:rPr lang="en-US" dirty="0"/>
              <a:t>	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VE" b="1" dirty="0"/>
              <a:t>CORRIENTE DE CORTO CIRCUITO (RATED SHORT CIRCUIT CURRENT)</a:t>
            </a:r>
          </a:p>
          <a:p>
            <a:pPr lvl="1"/>
            <a:r>
              <a:rPr lang="es-VE" dirty="0"/>
              <a:t>Es el valor más alto (en rms) de componente simétrica de un cortocircuito multifásico o de </a:t>
            </a:r>
            <a:r>
              <a:rPr lang="es-VE" dirty="0" smtClean="0"/>
              <a:t>fase a </a:t>
            </a:r>
            <a:r>
              <a:rPr lang="es-VE" dirty="0"/>
              <a:t>fase, medidos en el primer instante de la formación del arco (separación de los </a:t>
            </a:r>
            <a:r>
              <a:rPr lang="es-VE" dirty="0" smtClean="0"/>
              <a:t>contactos), e cual </a:t>
            </a:r>
            <a:r>
              <a:rPr lang="es-VE" dirty="0"/>
              <a:t>el interruptor debe ser capaz de interrumpir a voltaje máximo de operación y en un </a:t>
            </a:r>
            <a:r>
              <a:rPr lang="es-VE" dirty="0" smtClean="0"/>
              <a:t>ciclo de </a:t>
            </a:r>
            <a:r>
              <a:rPr lang="es-VE" dirty="0"/>
              <a:t>operación normal. Este valor se utiliza para calcular las demás corrientes que va a </a:t>
            </a:r>
            <a:r>
              <a:rPr lang="es-VE" dirty="0" smtClean="0"/>
              <a:t>manejar el </a:t>
            </a:r>
            <a:r>
              <a:rPr lang="es-VE" dirty="0"/>
              <a:t>interruptor a través de relaciones preestablecidas en la misma norma.</a:t>
            </a:r>
          </a:p>
          <a:p>
            <a:r>
              <a:rPr lang="es-VE" b="1" dirty="0"/>
              <a:t>SHORT TIME </a:t>
            </a:r>
            <a:r>
              <a:rPr lang="es-VE" b="1" dirty="0" smtClean="0"/>
              <a:t>CURRENT</a:t>
            </a:r>
          </a:p>
          <a:p>
            <a:pPr lvl="1"/>
            <a:r>
              <a:rPr lang="es-VE" dirty="0" smtClean="0"/>
              <a:t>El </a:t>
            </a:r>
            <a:r>
              <a:rPr lang="es-VE" dirty="0"/>
              <a:t>interruptor debe ser capaz de manejar por 3 segundos cualquier corriente de corto </a:t>
            </a:r>
            <a:r>
              <a:rPr lang="es-VE" dirty="0" smtClean="0"/>
              <a:t>circuito cuyo </a:t>
            </a:r>
            <a:r>
              <a:rPr lang="es-VE" dirty="0"/>
              <a:t>valor rms en el momento del pico máximo no exceda 1.6K veces la corriente de </a:t>
            </a:r>
            <a:r>
              <a:rPr lang="es-VE" dirty="0" smtClean="0"/>
              <a:t>corto circuito </a:t>
            </a:r>
            <a:r>
              <a:rPr lang="es-VE" dirty="0"/>
              <a:t>nominal (2.7K si lo medimos como amplitud), y cuyo valor eficaz determinad en </a:t>
            </a:r>
            <a:r>
              <a:rPr lang="es-VE" dirty="0" smtClean="0"/>
              <a:t>el intervalo </a:t>
            </a:r>
            <a:r>
              <a:rPr lang="es-VE" dirty="0"/>
              <a:t>de 3 segundos no supere K veces la corriente de corto circuito nominal.</a:t>
            </a:r>
          </a:p>
          <a:p>
            <a:r>
              <a:rPr lang="es-VE" b="1" dirty="0" smtClean="0"/>
              <a:t>TENSIÓN </a:t>
            </a:r>
            <a:r>
              <a:rPr lang="es-VE" b="1" dirty="0"/>
              <a:t>DE RECUPERACION TRANSITORIO (RATED TRANSIENT </a:t>
            </a:r>
            <a:r>
              <a:rPr lang="es-VE" b="1" dirty="0" smtClean="0"/>
              <a:t>RECOVERY VOLTAGE</a:t>
            </a:r>
            <a:r>
              <a:rPr lang="es-VE" b="1" dirty="0"/>
              <a:t>)</a:t>
            </a:r>
          </a:p>
          <a:p>
            <a:pPr lvl="1"/>
            <a:r>
              <a:rPr lang="es-VE" dirty="0"/>
              <a:t>Cuando ocurre una falla trifásica a la corriente de corto circuito nominal del interruptor, </a:t>
            </a:r>
            <a:r>
              <a:rPr lang="es-VE" dirty="0" smtClean="0"/>
              <a:t>el voltaje </a:t>
            </a:r>
            <a:r>
              <a:rPr lang="es-VE" dirty="0"/>
              <a:t>de recuperación del circuito no debe exceder a la curva que se obtiene a través </a:t>
            </a:r>
            <a:r>
              <a:rPr lang="es-VE" dirty="0" smtClean="0"/>
              <a:t>de estos valores. Para </a:t>
            </a:r>
            <a:r>
              <a:rPr lang="es-VE" dirty="0"/>
              <a:t>corrientes menores a la corriente de corto circuito nominal existen unos factores </a:t>
            </a:r>
            <a:r>
              <a:rPr lang="es-VE" dirty="0" smtClean="0"/>
              <a:t>que aparecen </a:t>
            </a:r>
            <a:r>
              <a:rPr lang="es-VE" dirty="0"/>
              <a:t>en la tabla 6 de la norma ANSI C37.06 para hacer el reajuste de las curvas de </a:t>
            </a:r>
            <a:r>
              <a:rPr lang="es-VE" dirty="0" smtClean="0"/>
              <a:t>voltaje de </a:t>
            </a:r>
            <a:r>
              <a:rPr lang="es-VE" dirty="0"/>
              <a:t>recuperación transitorio. Los voltajes alcanzados en este caso pueden ser </a:t>
            </a:r>
            <a:r>
              <a:rPr lang="es-VE" dirty="0" smtClean="0"/>
              <a:t>mayores. El </a:t>
            </a:r>
            <a:r>
              <a:rPr lang="es-VE" dirty="0"/>
              <a:t>interruptor debe ser capaz de interrumpir fallas monofásicas en un sistema que cumpla </a:t>
            </a:r>
            <a:r>
              <a:rPr lang="es-VE" dirty="0" smtClean="0"/>
              <a:t>con unas </a:t>
            </a:r>
            <a:r>
              <a:rPr lang="es-VE" dirty="0"/>
              <a:t>condiciones preestablecidas en la norma ANSI C37.04.</a:t>
            </a:r>
            <a:endParaRPr lang="es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6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Consideraciones de </a:t>
            </a:r>
            <a:r>
              <a:rPr lang="en-US" dirty="0" smtClean="0"/>
              <a:t>aplicación</a:t>
            </a:r>
            <a:r>
              <a:rPr lang="en-US" dirty="0"/>
              <a:t>	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VE" b="1" dirty="0"/>
              <a:t>TIEMPO DE INTERRUPCION (RATED INTERRUPTING TIME)</a:t>
            </a:r>
          </a:p>
          <a:p>
            <a:pPr lvl="1"/>
            <a:r>
              <a:rPr lang="es-VE" dirty="0"/>
              <a:t>Es el máximo intervalo permisible entre la energización del circuito de disparo, a voltaje de </a:t>
            </a:r>
            <a:r>
              <a:rPr lang="es-VE" dirty="0" smtClean="0"/>
              <a:t>control nominal</a:t>
            </a:r>
            <a:r>
              <a:rPr lang="es-VE" dirty="0"/>
              <a:t>, y la interrupción del circuito principal, cuando se interrumpe una corriente dentro de </a:t>
            </a:r>
            <a:r>
              <a:rPr lang="es-VE" dirty="0" smtClean="0"/>
              <a:t>los valores </a:t>
            </a:r>
            <a:r>
              <a:rPr lang="es-VE" dirty="0"/>
              <a:t>nominales, y que sea igual o mayor al 25% de la capacidades de interrupción </a:t>
            </a:r>
            <a:r>
              <a:rPr lang="es-VE" dirty="0" smtClean="0"/>
              <a:t>asimétricas del </a:t>
            </a:r>
            <a:r>
              <a:rPr lang="es-VE" dirty="0"/>
              <a:t>interruptor a voltaje máximo de operación de. Para valores menores a este, el tiempo </a:t>
            </a:r>
            <a:r>
              <a:rPr lang="es-VE" dirty="0" smtClean="0"/>
              <a:t>de interrupción </a:t>
            </a:r>
            <a:r>
              <a:rPr lang="es-VE" dirty="0"/>
              <a:t>puede ser mayor. Para interruptores equipados con resistores el tiempo de </a:t>
            </a:r>
            <a:r>
              <a:rPr lang="es-VE" dirty="0" smtClean="0"/>
              <a:t>interrupción puede </a:t>
            </a:r>
            <a:r>
              <a:rPr lang="es-VE" dirty="0"/>
              <a:t>ser aún mayor.</a:t>
            </a:r>
          </a:p>
          <a:p>
            <a:r>
              <a:rPr lang="en-US" b="1" dirty="0"/>
              <a:t>POWER FRECUENCY 1 MINUTE DRY</a:t>
            </a:r>
          </a:p>
          <a:p>
            <a:pPr lvl="1"/>
            <a:r>
              <a:rPr lang="es-VE" dirty="0"/>
              <a:t>Esto se refiere al voltaje de prueba máximo que un interruptor nuevo debe resistir por un minuto </a:t>
            </a:r>
            <a:r>
              <a:rPr lang="es-VE" dirty="0" smtClean="0"/>
              <a:t>sin sufrir </a:t>
            </a:r>
            <a:r>
              <a:rPr lang="es-VE" dirty="0"/>
              <a:t>daños en el aislamiento, cuando es probado bajo condiciones específicas.</a:t>
            </a:r>
          </a:p>
          <a:p>
            <a:r>
              <a:rPr lang="en-US" b="1" dirty="0"/>
              <a:t>POWER FRECUENCY 10 SECOND WET</a:t>
            </a:r>
          </a:p>
          <a:p>
            <a:pPr lvl="1"/>
            <a:r>
              <a:rPr lang="es-VE" dirty="0"/>
              <a:t>Es el voltaje que un interruptor para uso exterior nuevo debe resistir por 10 segundos sin </a:t>
            </a:r>
            <a:r>
              <a:rPr lang="es-VE" dirty="0" smtClean="0"/>
              <a:t>sufrir daños </a:t>
            </a:r>
            <a:r>
              <a:rPr lang="es-VE" dirty="0"/>
              <a:t>en el aislamiento, cuando es probado bajo condiciones específicas. Tanto para esta </a:t>
            </a:r>
            <a:r>
              <a:rPr lang="es-VE" dirty="0" smtClean="0"/>
              <a:t>prueba como </a:t>
            </a:r>
            <a:r>
              <a:rPr lang="es-VE" dirty="0"/>
              <a:t>para la anterior el voltaje de prueba debe ser una onda </a:t>
            </a:r>
            <a:r>
              <a:rPr lang="es-VE" dirty="0" smtClean="0"/>
              <a:t>sinodal </a:t>
            </a:r>
            <a:r>
              <a:rPr lang="es-VE" dirty="0"/>
              <a:t>con una frecuencia que </a:t>
            </a:r>
            <a:r>
              <a:rPr lang="es-VE" dirty="0" smtClean="0"/>
              <a:t>no supere </a:t>
            </a:r>
            <a:r>
              <a:rPr lang="es-VE" dirty="0"/>
              <a:t>o disminuya a la frecuencia nominal del equipo en un 20%.</a:t>
            </a: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5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Consideraciones de </a:t>
            </a:r>
            <a:r>
              <a:rPr lang="en-US" dirty="0" smtClean="0"/>
              <a:t>aplicación</a:t>
            </a:r>
            <a:r>
              <a:rPr lang="en-US" dirty="0"/>
              <a:t>	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b="1" dirty="0"/>
              <a:t>RESISTENCIA DE ONDA COMPLETA (FULL WAVE WITHSTAND)</a:t>
            </a:r>
          </a:p>
          <a:p>
            <a:pPr lvl="1"/>
            <a:r>
              <a:rPr lang="es-VE" dirty="0"/>
              <a:t>Es el valor de la cresta de un impulso (1.2 x 50 μs) de voltaje que un interruptor nuevo debe </a:t>
            </a:r>
            <a:r>
              <a:rPr lang="es-VE" dirty="0" smtClean="0"/>
              <a:t>ser capaz </a:t>
            </a:r>
            <a:r>
              <a:rPr lang="es-VE" dirty="0"/>
              <a:t>de resistir sin sufrir daños en el aislamiento, cuando es probado bajo condiciones específicas.</a:t>
            </a:r>
          </a:p>
          <a:p>
            <a:r>
              <a:rPr lang="pt-BR" b="1" dirty="0"/>
              <a:t>RESISTENCIA DE ONDA CORTADA (CHOPPED WAVE WITHSTAND)</a:t>
            </a:r>
          </a:p>
          <a:p>
            <a:pPr lvl="1"/>
            <a:r>
              <a:rPr lang="es-VE" dirty="0"/>
              <a:t>Es el valor de la cresta de un impulso de voltaje mayor que el impulso de onda completa, que </a:t>
            </a:r>
            <a:r>
              <a:rPr lang="es-VE" dirty="0" smtClean="0"/>
              <a:t>un interruptor </a:t>
            </a:r>
            <a:r>
              <a:rPr lang="es-VE" dirty="0"/>
              <a:t>nuevo debe ser capaz de resistir por un tiempo específico desde el inicio de la onda </a:t>
            </a:r>
            <a:r>
              <a:rPr lang="es-VE" dirty="0" smtClean="0"/>
              <a:t>de voltaje </a:t>
            </a:r>
            <a:r>
              <a:rPr lang="es-VE" dirty="0"/>
              <a:t>hasta que ocurra flashover en el espacio entre sus contactores.</a:t>
            </a:r>
          </a:p>
          <a:p>
            <a:r>
              <a:rPr lang="es-VE" b="1" dirty="0"/>
              <a:t>SWITCHING IMPULSE WITHSTAND VOLTAGE</a:t>
            </a:r>
          </a:p>
          <a:p>
            <a:pPr lvl="1"/>
            <a:r>
              <a:rPr lang="es-VE" dirty="0"/>
              <a:t>Para interruptores de uso externo con voltaje máximo de operación por encima de los 362 KV, </a:t>
            </a:r>
            <a:r>
              <a:rPr lang="es-VE" dirty="0" smtClean="0"/>
              <a:t>este voltaje </a:t>
            </a:r>
            <a:r>
              <a:rPr lang="es-VE" dirty="0"/>
              <a:t>es el valor de la cresta de un impulso (250x2500 μs) de voltaje, el cual debe ser capaz </a:t>
            </a:r>
            <a:r>
              <a:rPr lang="es-VE" dirty="0" smtClean="0"/>
              <a:t>de resistir </a:t>
            </a:r>
            <a:r>
              <a:rPr lang="es-VE" dirty="0"/>
              <a:t>un interruptor sin que ocurran daños en su aislamiento, cuando es probado (tanto </a:t>
            </a:r>
            <a:r>
              <a:rPr lang="es-VE" i="1" dirty="0"/>
              <a:t>dry </a:t>
            </a:r>
            <a:r>
              <a:rPr lang="es-VE" dirty="0" smtClean="0"/>
              <a:t>como </a:t>
            </a:r>
            <a:r>
              <a:rPr lang="es-VE" i="1" dirty="0" smtClean="0"/>
              <a:t>wet</a:t>
            </a:r>
            <a:r>
              <a:rPr lang="es-VE" dirty="0"/>
              <a:t>) bajo ciertas condiciones específicas. A este valor de voltaje, el interruptor debe tener </a:t>
            </a:r>
            <a:r>
              <a:rPr lang="es-VE" dirty="0" smtClean="0"/>
              <a:t>una probabilidad </a:t>
            </a:r>
            <a:r>
              <a:rPr lang="es-VE" dirty="0"/>
              <a:t>menor al 10% de que ocurra flashover externo hacia tierra.</a:t>
            </a:r>
          </a:p>
          <a:p>
            <a:r>
              <a:rPr lang="es-VE" b="1" dirty="0"/>
              <a:t>VOLTAJE DE CONTROL (RATED CONTROL VOLTAJE)</a:t>
            </a:r>
          </a:p>
          <a:p>
            <a:pPr lvl="1"/>
            <a:r>
              <a:rPr lang="es-VE" dirty="0"/>
              <a:t>Es el voltaje que debe ser aplicado a los dispositivos de cierre y de disparo para cerrar o abrir </a:t>
            </a:r>
            <a:r>
              <a:rPr lang="es-VE" dirty="0" smtClean="0"/>
              <a:t>el interruptor</a:t>
            </a:r>
            <a:r>
              <a:rPr lang="es-VE" dirty="0"/>
              <a:t>. El voltaje transitorio que se puede presentar en el circuito de control debido a </a:t>
            </a:r>
            <a:r>
              <a:rPr lang="es-VE" dirty="0" smtClean="0"/>
              <a:t>la interrupción </a:t>
            </a:r>
            <a:r>
              <a:rPr lang="es-VE" dirty="0"/>
              <a:t>de la corriente de control debe estar limitado a una amplitud de 1500 V.</a:t>
            </a: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5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 ANSI C37.06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987" y="1793875"/>
            <a:ext cx="9191625" cy="42100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30399" y="6003925"/>
            <a:ext cx="767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rgbClr val="000000"/>
                </a:solidFill>
              </a:rPr>
              <a:t>Tabla 1. Valores nominales preferidos para interruptores automáticos para interiores con factor de tensión K=1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1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Especificaciones ANSI estándares para interruptores</a:t>
            </a:r>
            <a:r>
              <a:rPr lang="en-US" dirty="0" smtClean="0"/>
              <a:t>	</a:t>
            </a:r>
            <a:endParaRPr lang="es-V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61872" y="1828800"/>
            <a:ext cx="6581362" cy="435133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VE" sz="2400" dirty="0" smtClean="0"/>
              <a:t>La mayoría de los grandes fabricantes de equipos eléctricos a nivel mundial, fabrican sus equipos bajo ambas normas (IEC y ANSI) para poder estar presentes tanto en el mercado americano como en el europeo.</a:t>
            </a:r>
          </a:p>
          <a:p>
            <a:pPr algn="just"/>
            <a:r>
              <a:rPr lang="es-VE" sz="2400" dirty="0" smtClean="0"/>
              <a:t>Los fabricantes que cuentan con una fuerte presencia en el Mercado Americano (bajo la norma ANSI/IEEE) son EATON Corporation y General Electric.</a:t>
            </a:r>
          </a:p>
          <a:p>
            <a:pPr algn="just"/>
            <a:r>
              <a:rPr lang="es-VE" sz="2400" dirty="0" smtClean="0"/>
              <a:t>A continuación se muestran las especificaciones comunes de interruptores fabricados por éstas empresas, basadas en la norma ANSI:</a:t>
            </a:r>
          </a:p>
          <a:p>
            <a:pPr lvl="1"/>
            <a:endParaRPr lang="es-V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002" y="1691322"/>
            <a:ext cx="1857375" cy="1857375"/>
          </a:xfrm>
          <a:prstGeom prst="rect">
            <a:avLst/>
          </a:prstGeom>
        </p:spPr>
      </p:pic>
      <p:sp>
        <p:nvSpPr>
          <p:cNvPr id="6" name="AutoShape 2" descr="data:image/jpeg;base64,/9j/4AAQSkZJRgABAQAAAQABAAD/2wCEAAkGBxITEhUTEhIVFhUVFx4YFhgXGBgaIBkfHRgaHRsXHhkbHSggGCAlHRcYIjEiJSkrLi4vFyAzODMtNygtLisBCgoKDg0OGxAQGy0iICUtLS0tKy0tLS0tLS0tLS0tLS0tLS0tLS0tLS0tLS0tLS0tLS0tLS0tLS0tLS0tLS0tLf/AABEIANwA3AMBIgACEQEDEQH/xAAcAAACAgMBAQAAAAAAAAAAAAAABwYIAQQFAgP/xABKEAABAgMEBgYHBQYEBAcAAAABAgMABBEFBgchEjFBUWGBEyJxkaGxFCMyQlJiwUNygpLRM1OissLhFXPS8DVEs/EWFyQlNFRj/8QAGQEAAgMBAAAAAAAAAAAAAAAAAwQAAgUB/8QAJxEAAgIBBAICAgMBAQAAAAAAAQIAAxEEEiExEyIyQUJhFCNRQzP/2gAMAwEAAhEDEQA/AHhBBBEkhBBBEkhBBBEkhBGpaE+2yguOrShCRUlRpCuvRi5SqJFAOzpXBl2pRr7+6CV1M5wBKNYFjVm5ttpJW4tKEjWVEAd5iEW1irItVDek+ofBkPzHXyrCZmZ2cnnOsp19Z1JFTTsSMkxLbEwmnHaKfUhgbq6Su4Zd5hn+PWnLmA8rt8RPtaeMM2qoZaabGwqqs+YHhEanL9Wi57U0sfdonyENaysJpBuhc6R5XzqoO5IEd7/DLNlBUty7XFQQD3nOLC2peFXM4a3PyMr0ZucePtzDleK1eUY/wSbOfoz5/Av9IfMziHZbeXpCTTYhCj5Ckc9WLNm7OmPY3+pi/wDJs+llDSv2Yl/QZtvPo30diViPqxeOda9mZfTw0leRhyt4rWadanR2tn6VjdbvlZExkXmlcHEEfzpiHUt+SyeFfoxUWfifaTetxLg3LQPNNDEusnGRBIEzLkfM2aj8p/WJVMXNsqaBKWWjX3mSB/KaRF7XwbbNTLTCknYl0BQ7AoAEeMDL0NwRiX22Do5k5sO98lNUDLySo+4eqr8pjuxWu3bkz0odJxklI1ON9YZbcs0843Lt4jTsrRJX0zfwukk04L1g9tYq2kBGUOZ1b8fKWIgiJ3Vv9KTtEhXRu/u15V+6dSolkKMpU4MYDAjImI9QR5iS8zGYxGY5OQgggiSQgggiSQjEZjESSZiHX1v4xIjQFHHyKhsHVxUfdGerXHBxFxHDOlLShCncwtwZhvgN6vKFldu7kzaLxDdTnVx1dSE1JzJ2ngIaqo43PwIvZafis82zbc3aDw6QqcUo0Q2mtAflT9YnN1cJlKo5PKKBr6JBFexShUDl3wwLpXNlpBA6NIU4R1nVDrHgNw4CC9t8ZaQR6w6Th9lpJGkeJ+EcTF2vJ9KhKioD2edGzLJlpRvRZbQ0kDMgAcydsRW8mKUnL1QyS+4NYRkkfj1HlWFTei+03OkhxWg1saRUJ5/Fz8IjcFq0eeXMG+oxwsmFuYkT8xUBwMoPutZH82uIk88pZKlqKidZUST3mPBgEOrUqjgRY2MZtWXZzsw4GmUFa1agPMnYOcNCw8HKgKm3zXahr/WrX3RIsJbvIYk0vFPrX+uonYn3Ujht5xO4zr9U2dq8RyqjjLSHSmGlmI1safFalH6xt/8AgGzP/pt+P6xEsUr7Tco+mXlwEDQCi4RUqqTqrkKUz7YXq7+Wkf8Am3OVB9IqlN1i7szrWIpxiO9u4Ugk1bZLat7a1pPgY60pZym8kvOKG5whfj7XjFekX6tIf824e2h+kdKUxStJGtxCx8yB5ikdbR2zi6hJYIprz1xD70YdSc3VQT0Lp99sAVPzJ1K84h9m4zLyD8qCNpbVT+FX6xPrv31kpugaeAWfs19VXcdfKsBNdtfOIXfW/ESF6rmzUgrSWnSbr1XUaue1B/3WJDcrFB1mjU4S41q6TWtHb8Y8e2Ha80laSlQCknWDmDCmv3hfQKfkU8VM7/uf6e6DLetnrZBtWUOVjUkJ5t5CXGlhaFCoUNsbMVruje2Ys906NVN19Y0cgeI+FX6RYC71uMzjIeZVVJyI2pO1JGwwG6hq+fqErtDzqwQQQCGhBBBEkmIzBGIkkzCxxTv50IMrLK9aRRxY+zHwj5jv2R3MSL3CRYoggvuAhsbt6zwAPfSErdWwX7RmejBJqdJ5w56IrmSdpOz9Ib09Qx5G6EWts/ETauTdB20HdqWkn1rnjop3qPOlYsDYtktSzSWmUBKE7tvEnaeMZsey25ZlDLSQlCBQcd5O8nXEJxOvz6Kky0uavqHWUPswRkfvGOO7XPhep1VFYye56xDxERK6TEuQqY1KOxuu3irhshITc0t1ZccUVrUaqUo1Jj5rWVEkkkk1JO07zGI0qKFrH7idtzNMQQQQzAzNYDHpCCTQAk7gK/3jLjKk+0lSe0EecULDqWCnGZYvDa1UTEgzokVbSG1jcUgDyoecSqKuXevFMSTmmwulfaSc0q7RExexgnCiiWmkq+LrHwJjKt0b7iVjqahduDJLje6x6M2lQBeK6t7wKHSPZ9YSdI3LUtN6ZcLr7hWs7T4ADUB2RqQ/p6zWmDFbX3NAQUgrH3k5Rx1YQ0hS1HUlIJPhBiQBkwQBM+FIykkGoNCNRESdeH1phGmZU0pWgUkq/LWp7IjKkkGhFCMiDrB3GKh0frmWKssnN0sTpmWIRMEvtauseunsUdfYe+HTYltMTbYdYWFJPeDuI1gxVsR07At1+TdDrC9E+8NihuI2wpfpA/K8GHrvI4McOItwETQL8ukJmBrAAAc4HYFcYVN17yP2dMaQCqVo60qorTWCNihv4w9bmXuZn2tJFEuJHrGyc0nfxB2GIzincfp0mal0+uSOukfaJGs02qA7+6F6rMf12dQzr+ayd2Ja7U0yl5pVUqFeIO0HcRHQiumHF7lSL+is+ocNHB8J2ODiMgRuixDSwoBQIIOYI2jfALqvG36hqrNwnuCCCAwsI1bSnUMtrdcNEISVKPZ9Y2oUeNt4fYkkHXRx3sz0EHuJ/LBKqy7ACUsbaIvbftR60JwroSpxQS0gZ0HupHnzMPq412USMslsAdIoBTqt6v0GrlC/wWu1pLVOuDJBKGa76dZXIGnMw4XVhIKiaACpPZB9S/8AzHQgaU/IyNX+vSiRlivW6uqWk7zT2jwGRPLfFc5qYU4tTjiipayVKJ2kx3b93hVOza3K+rSShobkg6+evnwiPUh3S0hFyYtfZuOJiCCMw2IvCJhcK4zk+rTXVEuk5r2r+VP1Mci6FgqnZpDCcknrLV8KRrPkOcWLWpiSlickMso1DcB4k+JMJaq8r6r3GaKs+x6mnJWTIyDfVS0yga1K0RU8Vq1nnH3nZCVn2CCEOtLHVUkhXNKht7Ir5e+9Ds88VrJCBk23XJI+p21hrYIaXoC66umVo9mimvKtfGFbKWRd5PMYWwFto6iZtmQLD7jKsy2sprvAOR7qRpRJ8Sqf4lM0+IfyiIzGnWcoCYi4wTCCCMQSUE7N1ruvTz4ZaFBrWs6kJ3nedw2w+bOsqSsqXrVLaUjrurppLPbt4ARq4Y3fEpJoKkjpXgFuHtHVTyB8TCpxNvOqbmlISr1LJKUCuRIyUv6DsjMYtfYQOhHlAqTP3Hhd68EvOoLkuokJVomoIIPYd4zEJ/GmykNTaHUADpk1UBtUnKvdSJPgVLKEu+4dSnAB+FOfiYjeNs+FzjbQP7JvrcCrPy0e+KUKVuwJ20hq8mLqCCMiNeITesa1nZV5LzKilaTyI2gjaIsZdC8jc9Lh1GRGTiNqVUzHZtBispiQXIvMuRmQ4CS0rqup3jf2jXCWpoDjI7jFFu04PUkWLV0/RnvSWk0ZeJ0wNSF7ewK198STBm9XSIMm6arbFWidqdqfw+R4RPLRk2Z2VKCQpt5FUkZ680qHZkeUVzHTWfODY7LudmlT+lQ84XQ+WsoexDN6OGHRlooI0bGtJEww28j2XEBQ4VGo8Rq5RvQiRjgxsHM+E7MpbbU4s0ShJUo7gBUxWSefdn51Shm4+7RI3VySOQ8ocuMdr9DI9GDRT6tDlrV5Ac4g+Ctj9JNqfI6rCcvvLyHhpQ7p/SsuYrb7OFEcth2aiWYbYQOq2kDt3nmc4jeLNsejyCwn23vVpO6vtH8oPfEmTMVeKBqbSCrtUeqO5Ku8QqceJyrkszuSpw8yAPIwChd9ozC2HCGKswExiPSdYrvjbPAmaOTJRei7QlJOTcI9Y+FKc4ZJKU7sgd23siLQ7MXbN6SzmXUivQqSo/dUnRJ76Qk4X09u5CTCWpgx2YI2KESy5kjrPKok/KgkfzV7o5mOFun1cmk6/WOeISPM8hDHulKdDJS7fwtJr2kVPiTFfL8zxfn5hzX6wpTtyT1QPDxhOkeS0sYxYdtYAnCQ2SQAKkmgA2xZS6lnJkJBtCyE9GgrcNdRNVK8axBcLrhLSpM5NJ0SBVps66/GobOAj7YyXrCU+hNK6yqF4jYNiMt+sjdF7m8zhF6nEXYpYxWW5aBmJh1794tShwBOQ5CkaQiSXZuPOTqOkZShLdaabhKQd9KJJPdSOTbVlOyrymHk0WmlaZgg6iDth1HT4gxZlb5TSjbsaV6WYZb+NxKe9QjUjs3LP/uEr/nI/mEWsOEMqnyEsHeub9HkX3E5FDStHtpQeJEVnk5ZbriW0DSW4oJSN5Jp9YslfuSW9ITDbaSpakdVI1kgg08IjeG9whJj0iYoXynIaw0KZ5n3jtOoeeXRaK1J+49am5gPqSKy5dqzJABZASw2VLV8RzJ7SVHxEV3tm0VTD7j6/acUVdg2DkKCJripfUTSvRmFVZQesofaKG4/CPHXC8pDelqIy7dmAvcH1EzBBBDkWhGIzBEkjiwVvLpIVJuKzR1mq7U+8nlr5mNTHCwaFubQPa9W5T+E+Y7oW1hWmqWmG30HNtVe0alDmCYsTb8oifs9aUkEPNaSDxppJPeBGZavitDDox1DvrwZCsELdqhyUWc0HTb7D7Q5HP8AEYatYrNce0zKz7KyaDT0F9iuqfOvKLMUgOrTa+f9hqGyMRIY4WhpTbbIOTbdSOKz/pAiZ4OWd0Vn6Z1vOFfIUSP5a84U+Is10tozKty9AfhAT9IdkifRrISRloStefR18zBbfWlVg6+XLTNw5wvomJg/aTK9H7qKIT4JrzhUYyP6VoqT8DaAOYJ+sM7CZNLMZ+YqV3rMKfFf/ib/AGJ/lEc0o/tkvPpIjGIzBGqRmIyxGH9qNztnoQuiilHROpOeymY3FNIiVvYPnTK5R4AE16NyuXAKA84XN27wvyTvSsKpsUk6lDcRDZsjF6UUmkwhbSttBpp8M/CMuyqyskp0Y6jo4G6MRhGihKdwA7hEZsC4UpLOF7RLjpUVaa86EmvVGpOvtiTSswlxCVoNUqAIPAiohU4gYjzLD7srLoS2UUBcPWJqAapGoa9tYVrVmO1YdyqjJktv7fNuQaIBCn1D1aP6lbgPGEJKtOzcylJUVOvuAEnPNRzVy1xrTUytxaluKKlKNSompPOGfg7dNRWJ50USAQyD7xORXTdSoHaTsh8ItCE/cV3G1sfUbFmSKGGkNIFEoSEjkIrtiFa6ZmfecTmkHQSd+hlXvrDhxRvH6JKFKDR17qI4A+0rkPMRXsDPfXvJimjTtzLahvwEzEouBduZmpltxoUQ04lS3FahQ10RvJpSg3xIblYXuPaLs5VtvIhvUpX3vgHj2Qz7WtSUs2XBVRCEiiEJ1qPwpG0xe/U59E5lKqcezTu0hG4mX3mnXHZPRLLaTorHvLHE6gkjYO+GJca/LVoaadEtuozKCa1TUgEHbTbGL8XDatApXpdG6nLTAB0h8KhXPgYSqIrf3EasBZfWV4EZhpO4MO7JtFOKD+scW8OGM1KsLf6RtxKBVQSFA02ncaeUaY1NR4BiRpcSDRiCMwzAQgggiSQh84NWr00j0ZPWYVofhOafr3QhoZWBs7ozTrVcnGwacUnX3KMK6tN1ef8AIfTthpFL+yHo9oTCBkC4XE9i+t3VPhFgrq2h08mw7XNTaSe2lD4gwo8cJTRnWnB9o1n2pUfoREwwjtCtnJST+zWtPjpf1QraN9SmGU7GMTNpqLs04fjeV4rIh+Yhersl8DUGgkDmkQgbGGlMs12vJr+YQ+8V/wDhcx+D/qJi+qHugnKTwTMYUOA2YxTZpDuWYWGMkqUWipRGTjaFA76Ch8om+B8+FybjRPWacPcoVHiFROLTsaXmNHp2UOaBqnSSDSFw/itJhivkTErai7c4pnp0y7hapXSps301kcaRyotolsAUAFAKAbuEIbF+7yJaaS42KImAVUGoKSRpUGyukDzMN0aou20iL2UbRkSCQQQQ9FRHrhBeVL8qJdR9awKfeRXqnlq/7x7v9h4J5YfZWG3aAK0h1VAajlnUfQQj7OnnWHEusrKFp1KHluI4GGBJ4wzaUgLYaWR7wKk17RnGbZp3V9yRxLVZcNO9dnCNptQXNudKQahtOSPxVzV4QzmkBIAAAAFABshHu4lWnNKDUs2lClag2kqV3qyHbSGhcOyX5eVCZlZW8tSlrJVpZnUK7aAAQtcH7cw9W3pZBsQrsTs/aIS2ijSGk9dRolNSoqPE13Z5DtiWXRuDKyQCqdI9+8UBl90ak+cd63LaYlGy4+4EJ2bSTuAGZPZCTvpiO/N6TbFWWdWR6yxxOwcB3wSsWWAKOBKuUQ5+5PL6YmMy2k1LUdeGVfcQeJ948BClbE3ac0ElRcdXtJySNp+VI4Rx5WXU4tLaBpLWQlIG0k0pFibiXSbkGOtQvLALq/6R8oPfBWC0Lx3BqWtP6nu7N35ay5YklINNJ11VBXnsArkIjM7jFLJWUtsOLSDQLqlIPGhzAiG4l3yVOPKZaVSXbJAA+0I988N0Qekdq0u8bn7M49204WOVvGdnbKuDsUn9I+FuYtMusONty7mktJSNPRoNIUqaHjCjjEHGjrBzBm955EeoxAvVDPQgByYyMPsNxNIExNFSWlewhORXnrJ2DhrMT5/DKzVJ0ehKfmClV86HmIkVhaPo7OhTR6NOjTdoiN+MSy9y3c00qULK/wB/cP3JEdK0ouS9aEn2kEnLSprBJpUCNDDOa6O0pc/EooP4kkeZEWHn5NDram1iqVgpI3gxXOzZRUrarbRObU0lNd4C8j3ecNVXGysqe4B6wjgiTzHlnqyq9oUtPeEn6RFLl24WWFIB1uFXelP6RNcdP/jMH/8AU/yGEy26QKAwbSjNcHccNN6zx0c0iupD4ryWIf2JbRVZkyPkB7lAwhr1MdHOzCdWi8oj81R5xYq0WxMSKxrDrBI5oqIDqmyyNCUjhhEVhxeUSU0Cs0acGg5wz6quR8CYsSy6lQCkkEEVBGojeIqZQxILvX0nZMaLTtUfAvrJHYD7I4CCX6Y2eyytV+3gyy8I3Gm2m3pltlBB6AKCyPiVo1TyCR3xzLUxNtB5BRppbByJbSQfzVqOUQ5SicyanX/eK6fSsrbmnbbwy4ExBBHZuxdmYnnNBlPVHtrPspHE7Tw2w87hRkxVVJOBOQ0gqISkEk5ADMk7gIYV1cK336LmiWWzno++f9GW/OGNdm5knZ6CugKwKqecoCBtpsQIht8cVzUtSFKDIvHb9xP1MItqHtO2sRkVKgy0YFmWVI2e3RHRtD3lKIBPao647EjNtvIDjS0rQrUpJqD2GKrz1oPPKK3nVuKO1airlmchFkrjS3RyEsjc0k94r9YW1FBrGScw9VgbgRWY5un0xlNdTANO1xef8MLiJvjK/pWkofA0hPmr+qIRGhpxtqETtOXMbGCl3ASudWNRKGaj86/p3xLsU7bMtIqCT13j0aeFfaVyFe+O1dKzRLyjDQy0W01+8RVR76wrcdZ0l+Xa2IbKyOKlU/phFc23xvGyviLIQRgQ8sNrhNsNpmJhAU+oApCgCGt1K+9qqfKNC65alzE66y5ivsq41oTACkSygk+85RA7jmR2R2l4TWgBX1RO4L/UUhlXlxDk5NRbJLjo1obodHgTqHZrjgyuMkuVUcl3EJ+IFKvDKFPPe3IEY8VY4JiptmwJqVNJhlaK6ic0nsUMjHMi0MtMyk+xVOg80vIggHkQdREJDEi5hkHQtupl3D1CfdOsoJ76dkFp1O87W7g7KNvsOpIcNsRG2WxLTZ0UJ/Zu5kAbEqp4GO3ejFdllSUSiUvnWpVSEjPUDTM/rthIwCLNpELbpxdQw4lo7t2wibl25hAICxmDsIyI74U1/ZLRt1kgftFtK56VD/LEwwXXWzqfC6seR+scm+zGnb0gnglX5VrV9IRT0sYCNN7KDPWOy/8A08uN7hPcn+8KuzLPLiSrcqngIYmPMz6yVb3JWs8ykDyMZwuscOSZWRrdVTkEj6GHNOwSoExe1cviRvFyS6O0nDTJ1KVju0T4pMN/Dqd6azpc1zSjQPanq/SIZjtZlUMTAGoltXMVT5Hvj6YF2nVp6XJzQrpE9igAe4p/ihd/agEfUKvrYQfuLK9cgZecmGqey4adhNU+BEcmGbjfY5TMNTKR1XE6Cz8ydR5g/wAMLOkP6d9yAxW5cNCCCCDQU7V0buuT0wGUZJ1uK+FNRU9uwRYqybMYk2Q22kIbQKk+alHftrEYwisQMSSXSOu/1z93MIHdnzjj4z3mLbaZNtVFOdZwg6k7E88+QjKuY3W7R1H0UVpuMiWI9+VTqyyySmXSdn2nzHhuEQYCCMxo11rWMCJu5c5mzZckXnm2hrcWlHec/CsWqaQEpCQKACgHZCIwbsnpp7pSOqwnSr8yskjzPKHrNPhCFLUaJSkqJ4AVjN1r7nCx3TLhcyuGIkz0lozJGoL0R+EAfSOPZLYU+0k6lOJB5qEfOemC4644da1qUfxKJ+serNf0HmlnUlaVHkoH6RoKuK8fqJk5eWuSKAQhsaK/4gK/uk071f3h7trqAd+cJ3HaQIdl3wMlJLZ7Umo/mPdGZpTi3mP3/CQe5UkHp+WbVqLgJG8J61PCH7fi1jKyLzqMlBGijgpXVB5E15QgLmzwYnpd1RolLgCjuCuqT4xYC+dimdk3GEKAUoBSCdVQaitNmyvGDav/ANBu6gdP8CIgbv3cmp9auhTpUNVrUaCpJ1k6zt2x5vDdiakiBMN6IV7KgQUnKpFRt4Q6ML7Dfk2HGZhtKT0mkFBQOkCAOVKeMb2JEih2zpgLA6iCtPApzBHlzjo1RD7R1J4BtJPcT2GN41Sk4hJUeieIQsVyBJGivtB8zDvvhYwm5R1kjMpJRwUM0nv84rI2aKBGRBFO+LYsE6Ca69EV7orrFCOGE7QdylTKmCM0jbtlIEw8BqDqwOzSNI1Y0lOVETIwY98FUUs+vxOrPkPpHtyV6W3wvZLywPNZUB4Ex0MLZXQsyX+YFf5lE+VI2rMQEOTk2vILVQE/A0mnnpRiufdppKPQRPYvz/SWitI1NISj+o/zQ18M5DorNlwcipOmfxEkeFIQ7xXOThIzVMPZD769XYKxZ2Rlw22hA1ISEjkKfSD6g7UVYKobmJnIvtY3pck8yB1imqPvDNPiKc4RWHls+iT7S1VCFEtuDgo0qexVIslFeMUrB9FnVFIo296xPaT109tc/wAQiulYHKH7lrxyHjovxYYnZNxmnWppNncpJqO/VzitTiSkkEUINCNxGsGLD4aXg9LkkaRq41RtzjQCiuY8awvMYrr9C96W2n1bp9ZT3V7/AMXnBNLZ43NbQdy7hvEXUYArlvygEZBoQdxrGk3UTXuWqshgIYaQNSW0gckiK64hTanbRmVE+y4UDgE5U8PGLF2Y6FMtqGpSEnwEV7xJsxTFoPgjquKLqDsIVme41HKMvSEeQ5j14yki0ZjMTjDG5qpt4PuppLtmuf2igRRI3iuvspGjZYEXJiaIWOBGXhZYHoskCsUcePSLrrFfZTyTTvMa+LtuBiRLQNFzB0APl1qPdlziaTD6G0FayEoSKqJ1ADbFb783kM9NKdzDaRotA/Dv7STWMylDbbuMesYVpiR+MRmCNbEzsyxeGtuCakW1E9dsBte+qRkeYoY2L/WD6ZJuNAdcdZv7wzA55jnCWw8vSZGZBVXoXOq6Bs3L5HwJixMu6laQpJBSoApI2g5g90Y1yGqzImlWwsTBlTHGyklKgQQaEHYQaEQ2bh4noQ2lidJGiAlDuuo2aQ2ZbeHfs4m4eF1SpuUTVZzdbHvfOn5t429utPOoKSUqBBGRBFCO0HVDwNeoXmLHdU3EsyL3yBTpCcYp/mJ8q1hc4lYhtPsqlZQlSVn1jlKAjXop2muWe7thVCPqwypaglCSpRNAEipPKOLo0Q5JnW1DEYnVufZRmZxhoCo0wpXBKTVR7h4xZG1p5LDDjqtTaCo8hkIhuF9yzJoLz49e4KU+BPw9poCY5+NV4whkSaFdd0guU2JGoHtNO4wta3mtAHULWvjQkxLrWSSTmSantMZbQVKCU5lRAA3knKPNImWFVhekzyVKFW2PWK3V91PfQ/hMaNjbEzFFBZo+bFkwyw00Ps0JT3AD6RDsW7YEvIllGSn+oKbE61nuy/FE9KgIrniVeD0ydWUmrTXq2+NPaUO1UZWnTe+THrTtXAnTwbsYvTnTEdVgV/EqoT4aRh9REcMLA9EkkaQo476xfAqAoOQp4xLorqLN7mWpTasKRE8Sbt+myigketb67fEgZp5j6RLoxAlbaciEZQRiVuw/vKZGbCl16JfUdHCuSu1J+sWCn5NqaZU2sBbbie8HUQRyNYTmL90ugd9LaT6pw+sp7qzt7FefbHYwgvlUCRfV1h+wUdo+DtGyHLl8i+RYtWSp2N1F5e+7bki+Wl5oNS2vOik1yPbvEcSLPXou6zPMFp0cUqGtB+IfpFd7zXefkni08n7ihqWN4/3rhnT6gONrdwNtRU5HUcuEt4UzEmllR9awNEiuZT7quOWXKJHeK7UtOo0JhvSp7KhkpPEERWuzbQdYcS6ysoWk5EeRG0cNUMSy8ZHkpAfl0LI1qQop8CDALdK4bckLXcpXa0mMhhXZza9IpccpqDi6juAFecTD1bKPdbbQOCQkDwEKecxnVT1UqAfnXUfwiILeK9s5O5PudXYhIonu28yYoNNa59p03Vr8ZJcTb+elky0sfUA9dWrpCNm/R7q8oXlIAIzGlVUK1wIo9hY5MIIIwTBMygGZkRPcPsQVSdGZiq5euRGZb7M807aRAgYDA7K1sGDLoxQ5lrLPtFp9AcaWlaFDIpIP/YxoWzdSTms32EqV8WpX5hQxXCx7ZmJVWnLuqbO2hyPaDkYmkji9OoFHG2nONCk+GUZzaOxT6GNi9T3J4MKbNrXQcpu6RVP1iQWPdqTlBVhhCDtVmT+Y1MKt7GOaI6rDSTvJUfDKItbl9p6aBS68Qg+4gBI7Mszzjv8AHubhjOeasdCNa+2JTEslTUsUvPbwaoRxJHtEbhCPnZtx5xTrqipajVSjtj4QEw5TQtQi9lzPPbTSlKCUgqUogADWScgIsbcC7QkZUNmnSL67p+YjVXcNXfERwluSW6TswmiyPUpPugjNZGwnZurxhhXjttqTYU+6eqnUNqidSR2wlqri7bFjNKBV3GRTFi9XosuWGz694ECnup95XPMD+0LbDG7ZnJtKlj1TJC17ifdRzOZ4COLaU5MWjNlVNJ15VEpGzckcAIsHc27qJGWQynNXtOK+JR1ns2COsRSm37MgBsfP1O8BGYxBCEbxMwQQRJJqWjJoebU04kKQsUUDFdb53Yds6YoCdAnSZcHDYTsUIsoRHMvDYjM4ypl5NUq1Ea0nYoHYYNRd4zz1BW17hInhtftM2gMPqAmEimf2gHvDjvESq8VhMzjJZfTUHURrSfiB2H/Zivl57vTNmzABJGZLLqcqgHI12KG0Qz7gYkImNFiaIQ9qSrUlznsVqy2wa2nH9lcEln4vFzfG5MxIKJUNNknqujyUNhiLRbJ5lK0lKkhSVChBFQQdlIWl7MJm3CXJJXRqOfRq9jsB1p8YNRq/xeUs0/2sTAj1HUti7k3Kkh9haeNKpP4hlHKrDyurcgxQqR3CCCsFYvOYm3ZNnrmHm2Wx1nFBI/XkIsNda5krJIGggKc95xQBUT9BwEV6sa0lyz7b7dNJtVQDWh3jLhFnLEtATEu0+ElIcQFUOsV2Rm65mGP8jmlUGfC3bvy822UPNpUCMjShTxCtYiu17LCVJTK2FGoGaDvSfZP+9oMWepCMxveSZ1tI1pZGlzUojwgejsbfjMvqUGMxdwQRmNfMz4QQR7ZZUtQShJUpRoABUk8BtipOJ0DM8wy8MsPy6UzU0mjQNW21D2zsUobE8NsdW4eGGhovzwBWM0s5EDcVn3jw1QwLftxiSaLr69FIySBrUdiUjbGdfqd3okcqpA5abFp2k1LtKdeWEISKknyA2kxXu+97HLQfrmGk5NI5+0fmMYvlfB+0F9bqNJPq2xmK/Ed6on+GeHuhozc2nr62mz7uWS1D4s9WyKKgpG5u5Yk2HavU6GFdyfRUekvp9esdUH3EkavvEa4YkAghR3LnJjKLtGJmCCCKS0xGYxGYkkIIIIkk59tWQzNNFp5AUg94O8HYYQ19rhvyKitNXGDqcGtO4LGsHiMosTHh1oKBCgCDkQcweFINVc1Z/UG9YaIy5mJ7svotTVXWtQV76B/WPGHNY9sMTKA4w4laeBzHAjWk8DC9vjhQ25V2SIbVrLR9k/d+DyhYUnLPez6RhwbcwD/SsQwa67uU4MXDvXw0s8tIORAPbHFnbqyD1SuWZUdpCQPEZwu7vYvkUTONV2dI39Un6ROZW05CeAUzMDTprbWW1jtGvkRC7V2VmGDowmjMYW2ar7JSfurV+sav/lHZ+978/wDaOhaFmWq3nKzjbg2JfbFezTTr7ojE9eq3pc+skkKA95CFKHehWXOLq1h6acKoPqSGRwws1tQV0Sl01BaiR3RMm0AAAUAGQA1AboSM1i1aAyLLSDxQvyKo4FpYiWi9kZgoB2NgI8RnF/49jn2Mr5UXoR3XsvfLySCXFguU6jYPWUf6RxMV2ti0nJl9x9w1U4onbkNiRXYBQco1FOKWSSSpR1k1JP6x0bPsCbfNGpZ1VdoSad5yhumlKuSYtbYzzmRmGLYuEc05QzC0sp2gddXgaDvMMGx7lWdIgOKSkqTn0jxSaU2itEpjr6tF65kWgnk8RTXXw+nJyiinoWT9osa/up1nyhyXWuZKyAq2nScp1nF00j2fCOAjj29inJMVSyenWNiMkj8RFO6sK+8t/ZycqlS+jbP2bdQCNyjrV5cIXPmu74EMNlfXJjPvhibLyuk2xR54ZUB6qTxVtpuHhCenp2btB8FRU86rJKRsG4DUkR2LqYeTc4QpSSyz8axmd+ik5nt1Q6rs3TlpFGiygaRHWcVmpXadg4COFkpHryZAGsPPUjNwMOEStH5kBb+tKdaW+I3q4wxYxGRCbuXOTGlQKOIQQQRSWhBBBEkhBGIIkkIzGIzEkhBBBEkhGhalksTCNB9pDidykg04iuo8RG/AYmSOpwjMVN4cH21VXJulB/drzHJQzHOsLy1rmz8qauMLoNS2+sO9OqLMQQymqcd8wLUKeuJWezb62gxkmacIHuuHTA5K1RJpPGCcTk40y5+ZJ76kQ3LTu1Jv/tpZpfEpFfzDOInaWGFnGpShxv7iz/UDBhbU/awLI69GcIYuMK/ayNfxJV4FIjycRLKPtWYmv+WyfpEbt66jDJIQpzmU/wCmIc4KEiGhpayMwRtYGNdOKMij9lZ9OwNp8hHwmcZXKUalEJ3aSyfAAQv7Ks5LpAUVCu6n1EMWwcO5NwArU8eGkkeSaxR6K1GTOrYx4kctHE+0XagOJbB/dpFe9VYjxXOTi6EvzCjvKl07K6ofNm4e2a3mJZKjvcJX4Ky8IkrEo22KNoSkbkgDyhc6hF+KwoqZuzEZYeFM69QvUYSc86KV+UauZhl3bw8kpWitDpXB77lFU4gak9tKxL4xAH1Dv9wyUqsyBGaQRiAQ0zBBBEkhBBBEkhBBBEkn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 dirty="0">
              <a:solidFill>
                <a:srgbClr val="00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358" y="3548697"/>
            <a:ext cx="1958662" cy="195866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7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Especificaciones ANSI estándares para interruptores</a:t>
            </a:r>
            <a:r>
              <a:rPr lang="en-US" dirty="0" smtClean="0"/>
              <a:t>	</a:t>
            </a:r>
            <a:endParaRPr lang="es-VE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/>
          </p:nvPr>
        </p:nvGraphicFramePr>
        <p:xfrm>
          <a:off x="1261872" y="1957588"/>
          <a:ext cx="8732134" cy="3979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8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Especificaciones ANSI estándares para interruptores</a:t>
            </a:r>
            <a:r>
              <a:rPr lang="en-US" dirty="0" smtClean="0"/>
              <a:t>	</a:t>
            </a:r>
            <a:endParaRPr lang="es-VE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/>
          </p:nvPr>
        </p:nvGraphicFramePr>
        <p:xfrm>
          <a:off x="1261872" y="1957588"/>
          <a:ext cx="9015278" cy="3979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Datasheet interruptores EATON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869123"/>
            <a:ext cx="5156200" cy="48070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337" y="1869123"/>
            <a:ext cx="1685925" cy="7239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00" y="2770824"/>
            <a:ext cx="3352800" cy="18796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2221" y="4828225"/>
            <a:ext cx="1824957" cy="196310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" y="0"/>
            <a:ext cx="1277459" cy="10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4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Datasheet interruptores GE	</a:t>
            </a:r>
            <a:endParaRPr lang="es-VE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873" y="1958962"/>
            <a:ext cx="7780527" cy="20691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322" y="673087"/>
            <a:ext cx="1352550" cy="12858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437" y="4028161"/>
            <a:ext cx="2539150" cy="25863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9169" y="3924320"/>
            <a:ext cx="2753390" cy="2794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72" y="4152887"/>
            <a:ext cx="4048125" cy="6667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884" y="4944363"/>
            <a:ext cx="3314700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6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VE" dirty="0" smtClean="0"/>
              <a:t>Especificaciones de interruptores en media tensión según norma IEC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8248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921373" y="941965"/>
            <a:ext cx="7949045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entury Schoolbook" panose="02040604050505020304" pitchFamily="18" charset="0"/>
              </a:rPr>
              <a:t>Tensión nominal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entury Schoolbook" panose="02040604050505020304" pitchFamily="18" charset="0"/>
              </a:rPr>
              <a:t>Nivel de aislamiento nominal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entury Schoolbook" panose="02040604050505020304" pitchFamily="18" charset="0"/>
              </a:rPr>
              <a:t>Frecuencia nominal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entury Schoolbook" panose="02040604050505020304" pitchFamily="18" charset="0"/>
              </a:rPr>
              <a:t>Corriente nominal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entury Schoolbook" panose="02040604050505020304" pitchFamily="18" charset="0"/>
              </a:rPr>
              <a:t>Corriente nominal </a:t>
            </a:r>
            <a:r>
              <a:rPr lang="es-ES" dirty="0" smtClean="0">
                <a:latin typeface="Century Schoolbook" panose="02040604050505020304" pitchFamily="18" charset="0"/>
              </a:rPr>
              <a:t>de corta duración</a:t>
            </a:r>
            <a:endParaRPr lang="es-ES" dirty="0">
              <a:latin typeface="Century Schoolbook" panose="020406040505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entury Schoolbook" panose="02040604050505020304" pitchFamily="18" charset="0"/>
              </a:rPr>
              <a:t>Corriente pico soportada </a:t>
            </a:r>
            <a:endParaRPr lang="es-ES" dirty="0" smtClean="0">
              <a:latin typeface="Century Schoolbook" panose="020406040505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>
                <a:latin typeface="Century Schoolbook" panose="02040604050505020304" pitchFamily="18" charset="0"/>
              </a:rPr>
              <a:t>Duración </a:t>
            </a:r>
            <a:r>
              <a:rPr lang="es-ES" dirty="0">
                <a:latin typeface="Century Schoolbook" panose="02040604050505020304" pitchFamily="18" charset="0"/>
              </a:rPr>
              <a:t>nominal de corto circuito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VE" dirty="0">
                <a:latin typeface="Century Schoolbook" panose="02040604050505020304" pitchFamily="18" charset="0"/>
              </a:rPr>
              <a:t>Tensión nominal de los dispositivos de cierre y apertura y de los circuitos auxiliares y de control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VE" dirty="0">
                <a:latin typeface="Century Schoolbook" panose="02040604050505020304" pitchFamily="18" charset="0"/>
              </a:rPr>
              <a:t>Frecuencia nominal de los dispositivos de cierre y apertura y de los circuitos auxiliares y de control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VE" dirty="0">
                <a:latin typeface="Century Schoolbook" panose="02040604050505020304" pitchFamily="18" charset="0"/>
              </a:rPr>
              <a:t>Presión de gas nominal de los dispositivos de cierre y apertura y de los circuitos auxiliares y de control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V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035" y="2072668"/>
            <a:ext cx="4487039" cy="176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6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813315" y="963314"/>
            <a:ext cx="7426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latin typeface="Century Schoolbook" panose="02040604050505020304" pitchFamily="18" charset="0"/>
              </a:rPr>
              <a:t>TENSIÓN NOMINAL</a:t>
            </a:r>
          </a:p>
          <a:p>
            <a:pPr algn="just"/>
            <a:r>
              <a:rPr lang="es-ES" dirty="0">
                <a:latin typeface="Century Schoolbook" panose="02040604050505020304" pitchFamily="18" charset="0"/>
              </a:rPr>
              <a:t>Es el valor que indica el limite superior de tensión más alta en los sistemas.</a:t>
            </a: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201400" y="4987045"/>
            <a:ext cx="511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entury Schoolbook" panose="02040604050505020304" pitchFamily="18" charset="0"/>
              </a:rPr>
              <a:t>Valores Estándar de Voltajes Nominales del Límite Superior de tensión en el Sistema  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123693"/>
              </p:ext>
            </p:extLst>
          </p:nvPr>
        </p:nvGraphicFramePr>
        <p:xfrm>
          <a:off x="3106239" y="1715910"/>
          <a:ext cx="5133109" cy="47952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8034"/>
                <a:gridCol w="1677739"/>
                <a:gridCol w="2587336"/>
              </a:tblGrid>
              <a:tr h="403307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RANGO</a:t>
                      </a:r>
                      <a:r>
                        <a:rPr lang="es-ES" sz="1600" baseline="0" dirty="0" smtClean="0"/>
                        <a:t> I (</a:t>
                      </a:r>
                      <a:r>
                        <a:rPr lang="es-ES" sz="1600" baseline="0" dirty="0" err="1" smtClean="0"/>
                        <a:t>kV</a:t>
                      </a:r>
                      <a:r>
                        <a:rPr lang="es-ES" sz="1600" baseline="0" dirty="0" smtClean="0"/>
                        <a:t>)</a:t>
                      </a:r>
                    </a:p>
                    <a:p>
                      <a:pPr algn="ctr"/>
                      <a:r>
                        <a:rPr lang="es-ES" sz="1600" baseline="0" dirty="0" smtClean="0"/>
                        <a:t>[Tensión nominal &lt; 245kV]</a:t>
                      </a:r>
                      <a:endParaRPr lang="es-E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RANGO</a:t>
                      </a:r>
                      <a:r>
                        <a:rPr lang="es-ES" sz="1600" baseline="0" dirty="0" smtClean="0"/>
                        <a:t> II (</a:t>
                      </a:r>
                      <a:r>
                        <a:rPr lang="es-ES" sz="1600" baseline="0" dirty="0" err="1" smtClean="0"/>
                        <a:t>kV</a:t>
                      </a:r>
                      <a:r>
                        <a:rPr lang="es-ES" sz="1600" baseline="0" dirty="0" smtClean="0"/>
                        <a:t>)</a:t>
                      </a:r>
                    </a:p>
                    <a:p>
                      <a:pPr algn="ctr"/>
                      <a:r>
                        <a:rPr lang="es-ES" sz="1600" baseline="0" dirty="0" smtClean="0"/>
                        <a:t>[Tensión nominal &gt; 245kV]</a:t>
                      </a:r>
                      <a:endParaRPr lang="es-ES" sz="1600" dirty="0" smtClean="0"/>
                    </a:p>
                  </a:txBody>
                  <a:tcPr anchor="ctr"/>
                </a:tc>
              </a:tr>
              <a:tr h="30388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Serie</a:t>
                      </a:r>
                      <a:r>
                        <a:rPr lang="es-ES" sz="1200" baseline="0" dirty="0" smtClean="0"/>
                        <a:t> I</a:t>
                      </a:r>
                      <a:endParaRPr lang="es-E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Serie II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[Actual práctica en Norte</a:t>
                      </a:r>
                      <a:r>
                        <a:rPr lang="es-ES" sz="1050" baseline="0" dirty="0" smtClean="0"/>
                        <a:t> América]</a:t>
                      </a:r>
                      <a:endParaRPr lang="es-ES" sz="105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300</a:t>
                      </a:r>
                      <a:endParaRPr lang="es-ES" sz="1050" b="1" dirty="0" smtClean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3,6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4,76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362</a:t>
                      </a:r>
                      <a:endParaRPr lang="es-ES" sz="11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7,2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8,25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420</a:t>
                      </a:r>
                      <a:endParaRPr lang="es-ES" sz="1100" dirty="0"/>
                    </a:p>
                  </a:txBody>
                  <a:tcPr anchor="ctr"/>
                </a:tc>
              </a:tr>
              <a:tr h="26896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12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15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550</a:t>
                      </a:r>
                      <a:endParaRPr lang="es-ES" sz="11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17,5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25,8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800</a:t>
                      </a:r>
                      <a:endParaRPr lang="es-ES" sz="11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24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38</a:t>
                      </a:r>
                      <a:endParaRPr lang="es-ES" sz="1100" dirty="0"/>
                    </a:p>
                  </a:txBody>
                  <a:tcPr anchor="ctr"/>
                </a:tc>
                <a:tc rowSpan="9">
                  <a:txBody>
                    <a:bodyPr/>
                    <a:lstStyle/>
                    <a:p>
                      <a:pPr algn="ctr"/>
                      <a:endParaRPr lang="es-ES" sz="1100" dirty="0"/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36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48,3</a:t>
                      </a:r>
                      <a:endParaRPr lang="es-E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sz="11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52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72,5</a:t>
                      </a:r>
                      <a:endParaRPr lang="es-E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sz="11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72,5</a:t>
                      </a:r>
                      <a:endParaRPr lang="es-ES" sz="1100" dirty="0"/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100</a:t>
                      </a:r>
                      <a:endParaRPr lang="es-E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123</a:t>
                      </a:r>
                      <a:endParaRPr lang="es-E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145</a:t>
                      </a:r>
                      <a:endParaRPr lang="es-E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170</a:t>
                      </a:r>
                      <a:endParaRPr lang="es-E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/>
                </a:tc>
              </a:tr>
              <a:tr h="21518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245</a:t>
                      </a:r>
                      <a:endParaRPr lang="es-E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9" name="Conector angular 8"/>
          <p:cNvCxnSpPr/>
          <p:nvPr/>
        </p:nvCxnSpPr>
        <p:spPr>
          <a:xfrm rot="16200000">
            <a:off x="6028268" y="4289778"/>
            <a:ext cx="959555" cy="587022"/>
          </a:xfrm>
          <a:prstGeom prst="bentConnector3">
            <a:avLst>
              <a:gd name="adj1" fmla="val 5470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09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380413" y="411163"/>
            <a:ext cx="3811587" cy="6556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400" dirty="0">
                <a:latin typeface="Century Schoolbook" panose="02040604050505020304" pitchFamily="18" charset="0"/>
              </a:rPr>
              <a:t>NIVEL DE AISLAMIENTO NOMINAL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612446" y="569270"/>
            <a:ext cx="6967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Century Schoolbook" panose="02040604050505020304" pitchFamily="18" charset="0"/>
              </a:rPr>
              <a:t>Valores Nominales de Aislamiento para Tensiones del Rango I – Serie I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656693"/>
              </p:ext>
            </p:extLst>
          </p:nvPr>
        </p:nvGraphicFramePr>
        <p:xfrm>
          <a:off x="1903268" y="876366"/>
          <a:ext cx="8385462" cy="6060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3490"/>
                <a:gridCol w="1579418"/>
                <a:gridCol w="1974273"/>
                <a:gridCol w="1267691"/>
                <a:gridCol w="1610590"/>
              </a:tblGrid>
              <a:tr h="347294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b="1" dirty="0" smtClean="0"/>
                        <a:t>Tensión</a:t>
                      </a:r>
                      <a:r>
                        <a:rPr lang="es-ES" sz="1200" b="1" baseline="0" dirty="0" smtClean="0"/>
                        <a:t> Nominal </a:t>
                      </a:r>
                    </a:p>
                    <a:p>
                      <a:pPr algn="ctr"/>
                      <a:r>
                        <a:rPr lang="es-ES" sz="1200" b="1" baseline="0" dirty="0" smtClean="0"/>
                        <a:t>(</a:t>
                      </a:r>
                      <a:r>
                        <a:rPr lang="es-ES" sz="1200" b="1" baseline="0" dirty="0" err="1" smtClean="0"/>
                        <a:t>kV</a:t>
                      </a:r>
                      <a:r>
                        <a:rPr lang="es-ES" sz="1200" b="1" baseline="0" dirty="0" smtClean="0"/>
                        <a:t> valor RMS)</a:t>
                      </a:r>
                      <a:endParaRPr lang="es-E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900" b="1" dirty="0" smtClean="0"/>
                        <a:t>Tensión nominal</a:t>
                      </a:r>
                      <a:r>
                        <a:rPr lang="es-ES" sz="900" b="1" baseline="0" dirty="0" smtClean="0"/>
                        <a:t> </a:t>
                      </a:r>
                      <a:r>
                        <a:rPr lang="es-VE" sz="900" b="1" dirty="0" smtClean="0"/>
                        <a:t>soportada a la frecuencia industrial de corta duración</a:t>
                      </a:r>
                    </a:p>
                    <a:p>
                      <a:pPr algn="ctr"/>
                      <a:r>
                        <a:rPr lang="es-VE" sz="900" b="1" dirty="0" smtClean="0"/>
                        <a:t>(</a:t>
                      </a:r>
                      <a:r>
                        <a:rPr lang="es-VE" sz="900" b="1" dirty="0" err="1" smtClean="0"/>
                        <a:t>kV</a:t>
                      </a:r>
                      <a:r>
                        <a:rPr lang="es-VE" sz="900" b="1" dirty="0" smtClean="0"/>
                        <a:t> valor RMS)</a:t>
                      </a:r>
                      <a:endParaRPr lang="es-E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b="1" dirty="0" smtClean="0"/>
                        <a:t>Tensión nominal soportado a</a:t>
                      </a:r>
                      <a:r>
                        <a:rPr lang="es-ES" sz="1000" b="1" baseline="0" dirty="0" smtClean="0"/>
                        <a:t> impulso tipo atmosférico</a:t>
                      </a:r>
                      <a:r>
                        <a:rPr lang="es-ES" sz="1000" b="1" dirty="0" smtClean="0"/>
                        <a:t> </a:t>
                      </a:r>
                      <a:r>
                        <a:rPr lang="es-VE" sz="1000" b="1" dirty="0" smtClean="0"/>
                        <a:t>(</a:t>
                      </a:r>
                      <a:r>
                        <a:rPr lang="es-VE" sz="1000" b="1" dirty="0" err="1" smtClean="0"/>
                        <a:t>kV</a:t>
                      </a:r>
                      <a:r>
                        <a:rPr lang="es-VE" sz="1000" b="1" dirty="0" smtClean="0"/>
                        <a:t> valor RMS)</a:t>
                      </a:r>
                      <a:endParaRPr lang="es-ES" sz="1000" b="1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3719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Valor Común</a:t>
                      </a:r>
                      <a:endParaRPr lang="es-ES" sz="1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A través</a:t>
                      </a:r>
                      <a:r>
                        <a:rPr lang="es-ES" sz="1000" baseline="0" dirty="0" smtClean="0"/>
                        <a:t> del aislamiento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Valor Común</a:t>
                      </a:r>
                      <a:endParaRPr lang="es-ES" sz="1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A través</a:t>
                      </a:r>
                      <a:r>
                        <a:rPr lang="es-ES" sz="1000" baseline="0" dirty="0" smtClean="0"/>
                        <a:t> del aislamiento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87004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3,6</a:t>
                      </a:r>
                      <a:endParaRPr lang="es-ES" sz="11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10</a:t>
                      </a:r>
                      <a:endParaRPr lang="es-E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12</a:t>
                      </a:r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20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23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40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46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7004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7,2</a:t>
                      </a:r>
                      <a:endParaRPr lang="es-ES" sz="11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20</a:t>
                      </a:r>
                      <a:endParaRPr lang="es-E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23</a:t>
                      </a:r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40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46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60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70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7004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12</a:t>
                      </a:r>
                      <a:endParaRPr lang="es-ES" sz="11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28</a:t>
                      </a:r>
                      <a:endParaRPr lang="es-E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32</a:t>
                      </a:r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60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70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75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85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7004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17,5</a:t>
                      </a:r>
                      <a:endParaRPr lang="es-ES" sz="11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38</a:t>
                      </a:r>
                      <a:endParaRPr lang="es-E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45</a:t>
                      </a:r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75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85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95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110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7004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24</a:t>
                      </a:r>
                      <a:endParaRPr lang="es-ES" sz="11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50</a:t>
                      </a:r>
                      <a:endParaRPr lang="es-E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60</a:t>
                      </a:r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95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110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125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145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7004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36</a:t>
                      </a:r>
                      <a:endParaRPr lang="es-ES" sz="11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70</a:t>
                      </a:r>
                      <a:endParaRPr lang="es-E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80</a:t>
                      </a:r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145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165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0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170</a:t>
                      </a:r>
                      <a:endParaRPr lang="es-ES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195</a:t>
                      </a:r>
                      <a:endParaRPr lang="es-E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0324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52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95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110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290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0324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72,5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140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160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325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375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03242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100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175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380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440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185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210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450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520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03242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123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185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210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450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520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230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265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550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630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03242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145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230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265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550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630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275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315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650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750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03242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170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275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315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650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750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325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375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750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860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03242">
                <a:tc rowSpan="3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245</a:t>
                      </a: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360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415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850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950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395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460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950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1050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460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530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1050</a:t>
                      </a:r>
                      <a:endParaRPr lang="es-ES" sz="7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1200</a:t>
                      </a:r>
                      <a:endParaRPr lang="es-ES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Subtítulo 2"/>
          <p:cNvSpPr txBox="1">
            <a:spLocks/>
          </p:cNvSpPr>
          <p:nvPr/>
        </p:nvSpPr>
        <p:spPr>
          <a:xfrm>
            <a:off x="2121476" y="-82561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61454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751888" y="944563"/>
            <a:ext cx="3440112" cy="42703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latin typeface="Century Schoolbook" panose="02040604050505020304" pitchFamily="18" charset="0"/>
              </a:rPr>
              <a:t>NIVEL DE AISLAMIENTO NOMINAL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213647" y="1186934"/>
            <a:ext cx="7837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entury Schoolbook" panose="02040604050505020304" pitchFamily="18" charset="0"/>
              </a:rPr>
              <a:t>Valores Nominales de Aislamiento para Tensiones del Rango I – Serie II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645761"/>
              </p:ext>
            </p:extLst>
          </p:nvPr>
        </p:nvGraphicFramePr>
        <p:xfrm>
          <a:off x="1903269" y="1628995"/>
          <a:ext cx="8385463" cy="464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3490"/>
                <a:gridCol w="789709"/>
                <a:gridCol w="789709"/>
                <a:gridCol w="987137"/>
                <a:gridCol w="987137"/>
                <a:gridCol w="1267691"/>
                <a:gridCol w="1610590"/>
              </a:tblGrid>
              <a:tr h="319807">
                <a:tc rowSpan="3">
                  <a:txBody>
                    <a:bodyPr/>
                    <a:lstStyle/>
                    <a:p>
                      <a:pPr algn="ctr"/>
                      <a:r>
                        <a:rPr lang="es-ES" sz="1200" b="1" dirty="0" smtClean="0"/>
                        <a:t>Tensión</a:t>
                      </a:r>
                      <a:r>
                        <a:rPr lang="es-ES" sz="1200" b="1" baseline="0" dirty="0" smtClean="0"/>
                        <a:t> Nominal </a:t>
                      </a:r>
                    </a:p>
                    <a:p>
                      <a:pPr algn="ctr"/>
                      <a:r>
                        <a:rPr lang="es-ES" sz="1200" b="1" baseline="0" dirty="0" smtClean="0"/>
                        <a:t>(</a:t>
                      </a:r>
                      <a:r>
                        <a:rPr lang="es-ES" sz="1200" b="1" baseline="0" dirty="0" err="1" smtClean="0"/>
                        <a:t>kV</a:t>
                      </a:r>
                      <a:r>
                        <a:rPr lang="es-ES" sz="1200" b="1" baseline="0" dirty="0" smtClean="0"/>
                        <a:t> valor RMS)</a:t>
                      </a:r>
                      <a:endParaRPr lang="es-ES" sz="1200" b="1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900" b="1" dirty="0" smtClean="0"/>
                        <a:t>Tensión nominal</a:t>
                      </a:r>
                      <a:r>
                        <a:rPr lang="es-ES" sz="900" b="1" baseline="0" dirty="0" smtClean="0"/>
                        <a:t> </a:t>
                      </a:r>
                      <a:r>
                        <a:rPr lang="es-VE" sz="900" b="1" dirty="0" smtClean="0"/>
                        <a:t>soportada a frecuencia industrial de corta duración</a:t>
                      </a:r>
                    </a:p>
                    <a:p>
                      <a:pPr algn="ctr"/>
                      <a:r>
                        <a:rPr lang="es-VE" sz="900" b="1" dirty="0" smtClean="0"/>
                        <a:t>(</a:t>
                      </a:r>
                      <a:r>
                        <a:rPr lang="es-VE" sz="900" b="1" dirty="0" err="1" smtClean="0"/>
                        <a:t>kV</a:t>
                      </a:r>
                      <a:r>
                        <a:rPr lang="es-VE" sz="900" b="1" dirty="0" smtClean="0"/>
                        <a:t> valor RMS)</a:t>
                      </a:r>
                      <a:endParaRPr lang="es-E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b="1" dirty="0" smtClean="0"/>
                        <a:t>Tensión nominal soportado a</a:t>
                      </a:r>
                      <a:r>
                        <a:rPr lang="es-ES" sz="1000" b="1" baseline="0" dirty="0" smtClean="0"/>
                        <a:t> impulso tipo atmosférico</a:t>
                      </a:r>
                      <a:r>
                        <a:rPr lang="es-ES" sz="1000" b="1" dirty="0" smtClean="0"/>
                        <a:t> </a:t>
                      </a:r>
                      <a:r>
                        <a:rPr lang="es-VE" sz="1000" b="1" dirty="0" smtClean="0"/>
                        <a:t>(</a:t>
                      </a:r>
                      <a:r>
                        <a:rPr lang="es-VE" sz="1000" b="1" dirty="0" err="1" smtClean="0"/>
                        <a:t>kV</a:t>
                      </a:r>
                      <a:r>
                        <a:rPr lang="es-VE" sz="1000" b="1" dirty="0" smtClean="0"/>
                        <a:t> valor RMS)</a:t>
                      </a:r>
                      <a:endParaRPr lang="es-ES" sz="1000" b="1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21920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Valor Común</a:t>
                      </a:r>
                      <a:endParaRPr lang="es-ES" sz="1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A través</a:t>
                      </a:r>
                      <a:r>
                        <a:rPr lang="es-ES" sz="1000" baseline="0" dirty="0" smtClean="0"/>
                        <a:t> del aislamiento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Valor Común</a:t>
                      </a:r>
                      <a:endParaRPr lang="es-ES" sz="1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A través</a:t>
                      </a:r>
                      <a:r>
                        <a:rPr lang="es-ES" sz="1000" baseline="0" dirty="0" smtClean="0"/>
                        <a:t> del aislamiento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smtClean="0"/>
                        <a:t>Ambiente</a:t>
                      </a:r>
                      <a:r>
                        <a:rPr lang="es-ES" sz="1000" b="1" baseline="0" dirty="0" smtClean="0"/>
                        <a:t> Seco</a:t>
                      </a:r>
                      <a:endParaRPr lang="es-ES" sz="10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smtClean="0"/>
                        <a:t>Ambiente Húmedo</a:t>
                      </a:r>
                      <a:endParaRPr lang="es-ES" sz="1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smtClean="0"/>
                        <a:t>Ambiente</a:t>
                      </a:r>
                      <a:r>
                        <a:rPr lang="es-ES" sz="1000" b="1" baseline="0" dirty="0" smtClean="0"/>
                        <a:t> Seco</a:t>
                      </a:r>
                      <a:endParaRPr lang="es-ES" sz="1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smtClean="0"/>
                        <a:t>Ambiente Húmedo</a:t>
                      </a:r>
                      <a:endParaRPr lang="es-ES" sz="1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4,76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19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21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-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60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70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8,25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26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24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29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27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75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80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35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39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33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95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105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15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35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39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33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95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105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50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45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55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50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110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125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25,8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50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45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55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50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125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140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70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60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77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66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150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165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38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70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60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77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66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150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165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95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80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105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88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200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220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48,3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120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100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132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110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250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275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52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72,5</a:t>
                      </a:r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160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140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176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154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350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385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1804555" y="6276108"/>
            <a:ext cx="800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Nota: Para tensiones mayores a 72,5 </a:t>
            </a:r>
            <a:r>
              <a:rPr lang="es-ES" sz="1050" dirty="0" err="1"/>
              <a:t>kV</a:t>
            </a:r>
            <a:r>
              <a:rPr lang="es-ES" sz="1050" dirty="0"/>
              <a:t> ver tabla Rango I – Serie I 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16651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454948" y="1186935"/>
            <a:ext cx="700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entury Schoolbook" panose="02040604050505020304" pitchFamily="18" charset="0"/>
              </a:rPr>
              <a:t>Valores Nominales de Aislamiento para Tensiones del Rango II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245460"/>
              </p:ext>
            </p:extLst>
          </p:nvPr>
        </p:nvGraphicFramePr>
        <p:xfrm>
          <a:off x="1939636" y="1614197"/>
          <a:ext cx="8385464" cy="4861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0541"/>
                <a:gridCol w="1049482"/>
                <a:gridCol w="1070264"/>
                <a:gridCol w="872836"/>
                <a:gridCol w="862445"/>
                <a:gridCol w="1059873"/>
                <a:gridCol w="1132609"/>
                <a:gridCol w="1127414"/>
              </a:tblGrid>
              <a:tr h="3198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b="1" dirty="0" smtClean="0">
                          <a:latin typeface="Century Schoolbook" panose="02040604050505020304" pitchFamily="18" charset="0"/>
                        </a:rPr>
                        <a:t>Tensión</a:t>
                      </a:r>
                      <a:r>
                        <a:rPr lang="es-ES" sz="1100" b="1" baseline="0" dirty="0" smtClean="0">
                          <a:latin typeface="Century Schoolbook" panose="02040604050505020304" pitchFamily="18" charset="0"/>
                        </a:rPr>
                        <a:t> Nominal </a:t>
                      </a:r>
                    </a:p>
                    <a:p>
                      <a:pPr algn="ctr"/>
                      <a:r>
                        <a:rPr lang="es-ES" sz="1100" b="1" baseline="0" dirty="0" smtClean="0">
                          <a:latin typeface="Century Schoolbook" panose="02040604050505020304" pitchFamily="18" charset="0"/>
                        </a:rPr>
                        <a:t>(</a:t>
                      </a:r>
                      <a:r>
                        <a:rPr lang="es-ES" sz="1100" b="1" baseline="0" dirty="0" err="1" smtClean="0">
                          <a:latin typeface="Century Schoolbook" panose="02040604050505020304" pitchFamily="18" charset="0"/>
                        </a:rPr>
                        <a:t>kV</a:t>
                      </a:r>
                      <a:r>
                        <a:rPr lang="es-ES" sz="1100" b="1" baseline="0" dirty="0" smtClean="0">
                          <a:latin typeface="Century Schoolbook" panose="02040604050505020304" pitchFamily="18" charset="0"/>
                        </a:rPr>
                        <a:t> valor RMS)</a:t>
                      </a:r>
                      <a:endParaRPr lang="es-ES" sz="1100" b="1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800" b="1" dirty="0" smtClean="0">
                          <a:latin typeface="Century Schoolbook" panose="02040604050505020304" pitchFamily="18" charset="0"/>
                        </a:rPr>
                        <a:t>Tensión nominal</a:t>
                      </a:r>
                      <a:r>
                        <a:rPr lang="es-ES" sz="800" b="1" baseline="0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s-VE" sz="800" b="1" dirty="0" smtClean="0">
                          <a:latin typeface="Century Schoolbook" panose="02040604050505020304" pitchFamily="18" charset="0"/>
                        </a:rPr>
                        <a:t>soportada de frecuencia industrial de corta duración</a:t>
                      </a:r>
                    </a:p>
                    <a:p>
                      <a:pPr algn="ctr"/>
                      <a:r>
                        <a:rPr lang="es-VE" sz="800" b="1" dirty="0" smtClean="0">
                          <a:latin typeface="Century Schoolbook" panose="02040604050505020304" pitchFamily="18" charset="0"/>
                        </a:rPr>
                        <a:t>(</a:t>
                      </a:r>
                      <a:r>
                        <a:rPr lang="es-VE" sz="800" b="1" dirty="0" err="1" smtClean="0">
                          <a:latin typeface="Century Schoolbook" panose="02040604050505020304" pitchFamily="18" charset="0"/>
                        </a:rPr>
                        <a:t>kV</a:t>
                      </a:r>
                      <a:r>
                        <a:rPr lang="es-VE" sz="800" b="1" dirty="0" smtClean="0">
                          <a:latin typeface="Century Schoolbook" panose="02040604050505020304" pitchFamily="18" charset="0"/>
                        </a:rPr>
                        <a:t> valor RMS)</a:t>
                      </a:r>
                      <a:endParaRPr lang="es-ES" sz="800" b="1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latin typeface="Century Schoolbook" panose="02040604050505020304" pitchFamily="18" charset="0"/>
                        </a:rPr>
                        <a:t>Tensión nominal soportado por impulso tipo</a:t>
                      </a:r>
                      <a:r>
                        <a:rPr lang="es-ES" sz="800" b="1" baseline="0" dirty="0" smtClean="0">
                          <a:latin typeface="Century Schoolbook" panose="02040604050505020304" pitchFamily="18" charset="0"/>
                        </a:rPr>
                        <a:t> operación</a:t>
                      </a:r>
                      <a:endParaRPr lang="es-ES" sz="800" b="1" dirty="0" smtClean="0">
                        <a:latin typeface="Century Schoolbook" panose="020406040505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800" b="1" dirty="0" smtClean="0">
                          <a:latin typeface="Century Schoolbook" panose="02040604050505020304" pitchFamily="18" charset="0"/>
                        </a:rPr>
                        <a:t>(</a:t>
                      </a:r>
                      <a:r>
                        <a:rPr lang="es-VE" sz="800" b="1" dirty="0" err="1" smtClean="0">
                          <a:latin typeface="Century Schoolbook" panose="02040604050505020304" pitchFamily="18" charset="0"/>
                        </a:rPr>
                        <a:t>kV</a:t>
                      </a:r>
                      <a:r>
                        <a:rPr lang="es-VE" sz="800" b="1" dirty="0" smtClean="0">
                          <a:latin typeface="Century Schoolbook" panose="02040604050505020304" pitchFamily="18" charset="0"/>
                        </a:rPr>
                        <a:t> valor pico)</a:t>
                      </a:r>
                      <a:endParaRPr lang="es-ES" sz="800" b="1" dirty="0" smtClean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 b="1" dirty="0" smtClean="0"/>
                        <a:t>Tensión nominal soportado a</a:t>
                      </a:r>
                      <a:r>
                        <a:rPr lang="es-ES" sz="900" b="1" baseline="0" dirty="0" smtClean="0"/>
                        <a:t> impulso tipo atmosférico</a:t>
                      </a:r>
                      <a:r>
                        <a:rPr lang="es-ES" sz="900" b="1" dirty="0" smtClean="0"/>
                        <a:t> </a:t>
                      </a:r>
                      <a:r>
                        <a:rPr lang="es-VE" sz="900" b="1" dirty="0" smtClean="0"/>
                        <a:t>(</a:t>
                      </a:r>
                      <a:r>
                        <a:rPr lang="es-VE" sz="900" b="1" dirty="0" err="1" smtClean="0"/>
                        <a:t>kV</a:t>
                      </a:r>
                      <a:r>
                        <a:rPr lang="es-VE" sz="900" b="1" dirty="0" smtClean="0"/>
                        <a:t> valor RMS)</a:t>
                      </a:r>
                      <a:endParaRPr lang="es-ES" sz="900" b="1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9416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Fase-Tierra</a:t>
                      </a:r>
                    </a:p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y</a:t>
                      </a:r>
                    </a:p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Fase-Fase</a:t>
                      </a:r>
                      <a:endParaRPr lang="es-ES" sz="105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A</a:t>
                      </a:r>
                      <a:r>
                        <a:rPr lang="es-ES" sz="1050" baseline="0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través de un dispositivo de apertura y / o distancia de aislamiento</a:t>
                      </a:r>
                      <a:endParaRPr lang="es-ES" sz="105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0" dirty="0" smtClean="0">
                          <a:latin typeface="Century Schoolbook" panose="02040604050505020304" pitchFamily="18" charset="0"/>
                        </a:rPr>
                        <a:t>Fase-Tierra</a:t>
                      </a:r>
                      <a:r>
                        <a:rPr lang="es-ES" sz="1050" b="0" baseline="0" dirty="0" smtClean="0">
                          <a:latin typeface="Century Schoolbook" panose="02040604050505020304" pitchFamily="18" charset="0"/>
                        </a:rPr>
                        <a:t> y </a:t>
                      </a:r>
                      <a:r>
                        <a:rPr lang="es-VE" sz="1050" b="0" dirty="0" smtClean="0">
                          <a:latin typeface="Century Schoolbook" panose="02040604050505020304" pitchFamily="18" charset="0"/>
                        </a:rPr>
                        <a:t>a través de la distancia de aislamiento</a:t>
                      </a:r>
                      <a:endParaRPr lang="es-ES" sz="1050" b="0" dirty="0" smtClean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Century Schoolbook" panose="02040604050505020304" pitchFamily="18" charset="0"/>
                        </a:rPr>
                        <a:t>Fase-Fase</a:t>
                      </a:r>
                      <a:endParaRPr lang="es-ES" sz="1050" b="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050" b="0" dirty="0" smtClean="0">
                          <a:latin typeface="Century Schoolbook" panose="02040604050505020304" pitchFamily="18" charset="0"/>
                        </a:rPr>
                        <a:t>A través de la distancia de aislamiento</a:t>
                      </a:r>
                      <a:endParaRPr lang="es-ES" sz="1050" b="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Fase-Tierra</a:t>
                      </a:r>
                    </a:p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y</a:t>
                      </a:r>
                    </a:p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Fase-Fase</a:t>
                      </a:r>
                      <a:endParaRPr lang="es-ES" sz="105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A</a:t>
                      </a:r>
                      <a:r>
                        <a:rPr lang="es-ES" sz="1050" baseline="0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s-ES" sz="1050" dirty="0" smtClean="0">
                          <a:latin typeface="Century Schoolbook" panose="02040604050505020304" pitchFamily="18" charset="0"/>
                        </a:rPr>
                        <a:t>través de un dispositivo de apertura y / o distancia de aislamiento</a:t>
                      </a:r>
                      <a:endParaRPr lang="es-ES" sz="105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52400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300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380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435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750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1125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700 (+245)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950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950 (+170)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850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1275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1050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1050 (+170)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362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450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520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850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1275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800</a:t>
                      </a:r>
                      <a:r>
                        <a:rPr lang="es-ES" sz="1200" baseline="0" dirty="0" smtClean="0">
                          <a:latin typeface="Century Schoolbook" panose="02040604050505020304" pitchFamily="18" charset="0"/>
                        </a:rPr>
                        <a:t> (+295)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1050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1050 (+205)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950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1425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1175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1175 (+205)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420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520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610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950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1425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900 (+345)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1300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1300 (+240)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1050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1575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1425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1425 (+240)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550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620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800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1050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1680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900 (+450)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1425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1425 (+315)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1175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1760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1550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1550 (+315)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5207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800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830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1150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1300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2210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1100 (+650)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1800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1800 (+455)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1425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2420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2100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2100 (+455)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Subtítulo 2"/>
          <p:cNvSpPr txBox="1">
            <a:spLocks/>
          </p:cNvSpPr>
          <p:nvPr/>
        </p:nvSpPr>
        <p:spPr>
          <a:xfrm>
            <a:off x="4236028" y="944338"/>
            <a:ext cx="3439391" cy="427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>
                <a:latin typeface="Century Schoolbook" panose="02040604050505020304" pitchFamily="18" charset="0"/>
              </a:rPr>
              <a:t>NIVEL DE AISLAMIENTO NOMINAL</a:t>
            </a:r>
            <a:endParaRPr lang="es-ES" sz="1800" dirty="0">
              <a:latin typeface="Century Schoolbook" panose="02040604050505020304" pitchFamily="18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134854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878667" y="1238891"/>
            <a:ext cx="6897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entury Schoolbook" panose="02040604050505020304" pitchFamily="18" charset="0"/>
              </a:rPr>
              <a:t>Valores Nominales de Aislamiento para Tensiones del Rango II</a:t>
            </a:r>
          </a:p>
          <a:p>
            <a:pPr algn="ctr"/>
            <a:r>
              <a:rPr lang="es-ES" dirty="0">
                <a:latin typeface="Century Schoolbook" panose="02040604050505020304" pitchFamily="18" charset="0"/>
              </a:rPr>
              <a:t>(Norte América)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991798"/>
              </p:ext>
            </p:extLst>
          </p:nvPr>
        </p:nvGraphicFramePr>
        <p:xfrm>
          <a:off x="1836432" y="2019429"/>
          <a:ext cx="8696101" cy="3253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0541"/>
                <a:gridCol w="1049482"/>
                <a:gridCol w="1070264"/>
                <a:gridCol w="872836"/>
                <a:gridCol w="862445"/>
                <a:gridCol w="1059873"/>
                <a:gridCol w="1132609"/>
                <a:gridCol w="1438051"/>
              </a:tblGrid>
              <a:tr h="182581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latin typeface="Century Schoolbook" panose="02040604050505020304" pitchFamily="18" charset="0"/>
                        </a:rPr>
                        <a:t>Tensión</a:t>
                      </a:r>
                      <a:r>
                        <a:rPr lang="es-ES" sz="1200" b="1" baseline="0" dirty="0" smtClean="0">
                          <a:latin typeface="Century Schoolbook" panose="02040604050505020304" pitchFamily="18" charset="0"/>
                        </a:rPr>
                        <a:t> Nominal </a:t>
                      </a:r>
                    </a:p>
                    <a:p>
                      <a:pPr algn="ctr"/>
                      <a:r>
                        <a:rPr lang="es-ES" sz="1200" b="1" baseline="0" dirty="0" smtClean="0">
                          <a:latin typeface="Century Schoolbook" panose="02040604050505020304" pitchFamily="18" charset="0"/>
                        </a:rPr>
                        <a:t>(</a:t>
                      </a:r>
                      <a:r>
                        <a:rPr lang="es-ES" sz="1200" b="1" baseline="0" dirty="0" err="1" smtClean="0">
                          <a:latin typeface="Century Schoolbook" panose="02040604050505020304" pitchFamily="18" charset="0"/>
                        </a:rPr>
                        <a:t>kV</a:t>
                      </a:r>
                      <a:r>
                        <a:rPr lang="es-ES" sz="1200" b="1" baseline="0" dirty="0" smtClean="0">
                          <a:latin typeface="Century Schoolbook" panose="02040604050505020304" pitchFamily="18" charset="0"/>
                        </a:rPr>
                        <a:t> valor RMS)</a:t>
                      </a:r>
                      <a:endParaRPr lang="es-ES" sz="1200" b="1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900" b="1" dirty="0" smtClean="0">
                          <a:latin typeface="Century Schoolbook" panose="02040604050505020304" pitchFamily="18" charset="0"/>
                        </a:rPr>
                        <a:t>Tensión nominal</a:t>
                      </a:r>
                      <a:r>
                        <a:rPr lang="es-ES" sz="900" b="1" baseline="0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s-VE" sz="900" b="1" dirty="0" smtClean="0">
                          <a:latin typeface="Century Schoolbook" panose="02040604050505020304" pitchFamily="18" charset="0"/>
                        </a:rPr>
                        <a:t>soportada de frecuencia industrial de corta duración</a:t>
                      </a:r>
                    </a:p>
                    <a:p>
                      <a:pPr algn="ctr"/>
                      <a:r>
                        <a:rPr lang="es-VE" sz="900" b="1" dirty="0" smtClean="0">
                          <a:latin typeface="Century Schoolbook" panose="02040604050505020304" pitchFamily="18" charset="0"/>
                        </a:rPr>
                        <a:t>(</a:t>
                      </a:r>
                      <a:r>
                        <a:rPr lang="es-VE" sz="900" b="1" dirty="0" err="1" smtClean="0">
                          <a:latin typeface="Century Schoolbook" panose="02040604050505020304" pitchFamily="18" charset="0"/>
                        </a:rPr>
                        <a:t>kV</a:t>
                      </a:r>
                      <a:r>
                        <a:rPr lang="es-VE" sz="900" b="1" dirty="0" smtClean="0">
                          <a:latin typeface="Century Schoolbook" panose="02040604050505020304" pitchFamily="18" charset="0"/>
                        </a:rPr>
                        <a:t> valor RMS)</a:t>
                      </a:r>
                      <a:endParaRPr lang="es-ES" sz="900" b="1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900" b="1" dirty="0" smtClean="0">
                          <a:latin typeface="Century Schoolbook" panose="02040604050505020304" pitchFamily="18" charset="0"/>
                        </a:rPr>
                        <a:t>Tensión nominal soportado por impulso tipo</a:t>
                      </a:r>
                      <a:r>
                        <a:rPr lang="es-ES" sz="900" b="1" baseline="0" dirty="0" smtClean="0">
                          <a:latin typeface="Century Schoolbook" panose="02040604050505020304" pitchFamily="18" charset="0"/>
                        </a:rPr>
                        <a:t> operación</a:t>
                      </a:r>
                      <a:endParaRPr lang="es-ES" sz="900" b="1" dirty="0" smtClean="0">
                        <a:latin typeface="Century Schoolbook" panose="020406040505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VE" sz="900" b="1" dirty="0" smtClean="0">
                          <a:latin typeface="Century Schoolbook" panose="02040604050505020304" pitchFamily="18" charset="0"/>
                        </a:rPr>
                        <a:t>(</a:t>
                      </a:r>
                      <a:r>
                        <a:rPr lang="es-VE" sz="900" b="1" dirty="0" err="1" smtClean="0">
                          <a:latin typeface="Century Schoolbook" panose="02040604050505020304" pitchFamily="18" charset="0"/>
                        </a:rPr>
                        <a:t>kV</a:t>
                      </a:r>
                      <a:r>
                        <a:rPr lang="es-VE" sz="900" b="1" dirty="0" smtClean="0">
                          <a:latin typeface="Century Schoolbook" panose="02040604050505020304" pitchFamily="18" charset="0"/>
                        </a:rPr>
                        <a:t> valor pico)</a:t>
                      </a:r>
                      <a:endParaRPr lang="es-ES" sz="900" b="1" dirty="0" smtClean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 b="1" dirty="0" smtClean="0"/>
                        <a:t>Tensión nominal soportado a</a:t>
                      </a:r>
                      <a:r>
                        <a:rPr lang="es-ES" sz="900" b="1" baseline="0" dirty="0" smtClean="0"/>
                        <a:t> impulso tipo atmosférico</a:t>
                      </a:r>
                      <a:r>
                        <a:rPr lang="es-ES" sz="900" b="1" dirty="0" smtClean="0"/>
                        <a:t> </a:t>
                      </a:r>
                      <a:r>
                        <a:rPr lang="es-VE" sz="900" b="1" dirty="0" smtClean="0"/>
                        <a:t>(</a:t>
                      </a:r>
                      <a:r>
                        <a:rPr lang="es-VE" sz="900" b="1" dirty="0" err="1" smtClean="0"/>
                        <a:t>kV</a:t>
                      </a:r>
                      <a:r>
                        <a:rPr lang="es-VE" sz="900" b="1" dirty="0" smtClean="0"/>
                        <a:t> valor RMS)</a:t>
                      </a:r>
                      <a:endParaRPr lang="es-ES" sz="900" b="1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9416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Fase-Tierra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y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Fase-Fase</a:t>
                      </a:r>
                      <a:endParaRPr lang="es-ES" sz="110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A</a:t>
                      </a:r>
                      <a:r>
                        <a:rPr lang="es-ES" sz="1100" baseline="0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través de un dispositivo de apertura y / o distancia de aislamiento</a:t>
                      </a:r>
                      <a:endParaRPr lang="es-ES" sz="110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latin typeface="Century Schoolbook" panose="02040604050505020304" pitchFamily="18" charset="0"/>
                        </a:rPr>
                        <a:t>Fase-Tierra</a:t>
                      </a:r>
                      <a:r>
                        <a:rPr lang="es-ES" sz="1100" b="0" baseline="0" dirty="0" smtClean="0">
                          <a:latin typeface="Century Schoolbook" panose="02040604050505020304" pitchFamily="18" charset="0"/>
                        </a:rPr>
                        <a:t> y </a:t>
                      </a:r>
                      <a:r>
                        <a:rPr lang="es-VE" sz="1100" b="0" dirty="0" smtClean="0">
                          <a:latin typeface="Century Schoolbook" panose="02040604050505020304" pitchFamily="18" charset="0"/>
                        </a:rPr>
                        <a:t>a través de la distancia de aislamiento</a:t>
                      </a:r>
                      <a:endParaRPr lang="es-ES" sz="1100" b="0" dirty="0" smtClean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smtClean="0">
                          <a:latin typeface="Century Schoolbook" panose="02040604050505020304" pitchFamily="18" charset="0"/>
                        </a:rPr>
                        <a:t>Fase-Fase</a:t>
                      </a:r>
                      <a:endParaRPr lang="es-ES" sz="1100" b="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100" b="0" dirty="0" smtClean="0">
                          <a:latin typeface="Century Schoolbook" panose="02040604050505020304" pitchFamily="18" charset="0"/>
                        </a:rPr>
                        <a:t>A través de la distancia de aislamiento</a:t>
                      </a:r>
                      <a:endParaRPr lang="es-ES" sz="1100" b="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Fase-Tierra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y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Fase-Fase</a:t>
                      </a:r>
                      <a:endParaRPr lang="es-ES" sz="110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A</a:t>
                      </a:r>
                      <a:r>
                        <a:rPr lang="es-ES" sz="1100" baseline="0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s-ES" sz="1100" dirty="0" smtClean="0">
                          <a:latin typeface="Century Schoolbook" panose="02040604050505020304" pitchFamily="18" charset="0"/>
                        </a:rPr>
                        <a:t>través de un dispositivo de apertura y / o distancia de aislamiento</a:t>
                      </a:r>
                      <a:endParaRPr lang="es-ES" sz="1100" dirty="0">
                        <a:latin typeface="Century Schoolbook" panose="020406040505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0414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362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520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610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950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1425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800 (+295)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1300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1300 (+205)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0414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550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710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890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1175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2210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900 (+450)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1800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1800 (+315)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" name="Subtítulo 2"/>
          <p:cNvSpPr txBox="1">
            <a:spLocks/>
          </p:cNvSpPr>
          <p:nvPr/>
        </p:nvSpPr>
        <p:spPr>
          <a:xfrm>
            <a:off x="4236028" y="944338"/>
            <a:ext cx="3439391" cy="427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>
                <a:latin typeface="Century Schoolbook" panose="02040604050505020304" pitchFamily="18" charset="0"/>
              </a:rPr>
              <a:t>NIVEL DE AISLAMIENTO NOMINAL</a:t>
            </a:r>
            <a:endParaRPr lang="es-ES" sz="1800" dirty="0">
              <a:latin typeface="Century Schoolbook" panose="02040604050505020304" pitchFamily="18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13942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083550" y="1243013"/>
            <a:ext cx="4108450" cy="423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Century Schoolbook" panose="02040604050505020304" pitchFamily="18" charset="0"/>
              </a:rPr>
              <a:t>FRECUENCIA NOMINAL</a:t>
            </a:r>
            <a:endParaRPr lang="es-ES" dirty="0">
              <a:latin typeface="Century Schoolbook" panose="02040604050505020304" pitchFamily="18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791298" y="1855045"/>
            <a:ext cx="5110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entury Schoolbook" panose="02040604050505020304" pitchFamily="18" charset="0"/>
              </a:rPr>
              <a:t>Valores Estándar de Frecuencias del Sistema  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054186" y="2397351"/>
            <a:ext cx="41563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latin typeface="Century Schoolbook" panose="02040604050505020304" pitchFamily="18" charset="0"/>
              </a:rPr>
              <a:t>16 2/3 Hz</a:t>
            </a:r>
          </a:p>
          <a:p>
            <a:pPr algn="ctr"/>
            <a:r>
              <a:rPr lang="es-ES" sz="4400" dirty="0">
                <a:latin typeface="Century Schoolbook" panose="02040604050505020304" pitchFamily="18" charset="0"/>
              </a:rPr>
              <a:t>25 Hz</a:t>
            </a:r>
          </a:p>
          <a:p>
            <a:pPr algn="ctr"/>
            <a:r>
              <a:rPr lang="es-ES" sz="4400" dirty="0">
                <a:latin typeface="Century Schoolbook" panose="02040604050505020304" pitchFamily="18" charset="0"/>
              </a:rPr>
              <a:t>50 Hz</a:t>
            </a:r>
          </a:p>
          <a:p>
            <a:pPr algn="ctr"/>
            <a:r>
              <a:rPr lang="es-ES" sz="4400" dirty="0">
                <a:latin typeface="Century Schoolbook" panose="02040604050505020304" pitchFamily="18" charset="0"/>
              </a:rPr>
              <a:t>60 Hz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179998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5235575" y="806450"/>
            <a:ext cx="6956425" cy="5238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800" dirty="0" smtClean="0">
                <a:latin typeface="Century Schoolbook" panose="02040604050505020304" pitchFamily="18" charset="0"/>
              </a:rPr>
              <a:t>CORRIENTE NOMINAL Y AUMENTO DE TEMPERATURA</a:t>
            </a:r>
            <a:endParaRPr lang="es-ES" sz="1800" dirty="0">
              <a:latin typeface="Century Schoolbook" panose="02040604050505020304" pitchFamily="18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372593" y="1194956"/>
            <a:ext cx="742603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Century Schoolbook" panose="02040604050505020304" pitchFamily="18" charset="0"/>
              </a:rPr>
              <a:t>CORRIENTE NOMINAL</a:t>
            </a:r>
          </a:p>
          <a:p>
            <a:pPr algn="just"/>
            <a:r>
              <a:rPr lang="es-ES" sz="1600" dirty="0">
                <a:latin typeface="Century Schoolbook" panose="02040604050505020304" pitchFamily="18" charset="0"/>
              </a:rPr>
              <a:t>Es el valor </a:t>
            </a:r>
            <a:r>
              <a:rPr lang="es-ES" sz="1600" dirty="0" err="1">
                <a:latin typeface="Century Schoolbook" panose="02040604050505020304" pitchFamily="18" charset="0"/>
              </a:rPr>
              <a:t>rms</a:t>
            </a:r>
            <a:r>
              <a:rPr lang="es-ES" sz="1600" dirty="0">
                <a:latin typeface="Century Schoolbook" panose="02040604050505020304" pitchFamily="18" charset="0"/>
              </a:rPr>
              <a:t> de la corriente que deberá ser capaz de soportar continuamente bajo condiciones especificas de uso y comportamiento.  </a:t>
            </a:r>
          </a:p>
          <a:p>
            <a:pPr algn="just"/>
            <a:r>
              <a:rPr lang="es-ES" sz="1600" dirty="0">
                <a:latin typeface="Century Schoolbook" panose="02040604050505020304" pitchFamily="18" charset="0"/>
              </a:rPr>
              <a:t>Estos valores de corriente deben ser seleccionados de la serie R10, especificados en IEC 60059 </a:t>
            </a:r>
          </a:p>
          <a:p>
            <a:pPr algn="just"/>
            <a:r>
              <a:rPr lang="es-ES" sz="1600" dirty="0">
                <a:latin typeface="Century Schoolbook" panose="02040604050505020304" pitchFamily="18" charset="0"/>
              </a:rPr>
              <a:t>1 – 1,25 – 1,6 – 2 – 2,5 – 3,15 – 4 – 5 – 6,3 – 8 y sus productor por 10^n </a:t>
            </a:r>
          </a:p>
          <a:p>
            <a:pPr algn="just"/>
            <a:endParaRPr lang="es-ES" sz="1600" dirty="0">
              <a:latin typeface="Century Schoolbook" panose="020406040505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Century Schoolbook" panose="02040604050505020304" pitchFamily="18" charset="0"/>
              </a:rPr>
              <a:t>AUMENTO DE TEMPERATURA</a:t>
            </a:r>
          </a:p>
          <a:p>
            <a:pPr algn="just"/>
            <a:r>
              <a:rPr lang="es-ES" sz="1600" dirty="0">
                <a:latin typeface="Century Schoolbook" panose="02040604050505020304" pitchFamily="18" charset="0"/>
              </a:rPr>
              <a:t>El aumento de temperatura de cualquier parte del interruptor a una temperatura </a:t>
            </a:r>
            <a:r>
              <a:rPr lang="es-ES" sz="1600" dirty="0" err="1">
                <a:latin typeface="Century Schoolbook" panose="02040604050505020304" pitchFamily="18" charset="0"/>
              </a:rPr>
              <a:t>ambien</a:t>
            </a:r>
            <a:r>
              <a:rPr lang="es-ES" sz="1600" dirty="0">
                <a:latin typeface="Century Schoolbook" panose="02040604050505020304" pitchFamily="18" charset="0"/>
              </a:rPr>
              <a:t> te de 40°C no debe exceder los </a:t>
            </a:r>
            <a:r>
              <a:rPr lang="es-ES" sz="1600" dirty="0" err="1">
                <a:latin typeface="Century Schoolbook" panose="02040604050505020304" pitchFamily="18" charset="0"/>
              </a:rPr>
              <a:t>lìmites</a:t>
            </a:r>
            <a:r>
              <a:rPr lang="es-ES" sz="1600" dirty="0">
                <a:latin typeface="Century Schoolbook" panose="02040604050505020304" pitchFamily="18" charset="0"/>
              </a:rPr>
              <a:t> especificados en la tabla x.</a:t>
            </a:r>
          </a:p>
          <a:p>
            <a:pPr algn="just"/>
            <a:endParaRPr lang="es-ES" sz="1600" dirty="0">
              <a:latin typeface="Century Schoolbook" panose="020406040505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Century Schoolbook" panose="02040604050505020304" pitchFamily="18" charset="0"/>
              </a:rPr>
              <a:t>CORRIENTE NOMINAL SOPORTADA EN CORTO TIEMPO</a:t>
            </a:r>
          </a:p>
          <a:p>
            <a:pPr algn="just"/>
            <a:r>
              <a:rPr lang="es-ES" sz="1600" dirty="0">
                <a:latin typeface="Century Schoolbook" panose="02040604050505020304" pitchFamily="18" charset="0"/>
              </a:rPr>
              <a:t>Es el valor </a:t>
            </a:r>
            <a:r>
              <a:rPr lang="es-ES" sz="1600" dirty="0" err="1">
                <a:latin typeface="Century Schoolbook" panose="02040604050505020304" pitchFamily="18" charset="0"/>
              </a:rPr>
              <a:t>rms</a:t>
            </a:r>
            <a:r>
              <a:rPr lang="es-ES" sz="1600" dirty="0">
                <a:latin typeface="Century Schoolbook" panose="02040604050505020304" pitchFamily="18" charset="0"/>
              </a:rPr>
              <a:t> de la corriente nominal cuando el interruptor se encuentra en la posición cerrada durante un corto tiempo bajo condiciones especificadas de uso y comportamiento.</a:t>
            </a:r>
          </a:p>
          <a:p>
            <a:pPr algn="just"/>
            <a:r>
              <a:rPr lang="es-ES" sz="1600" dirty="0">
                <a:latin typeface="Century Schoolbook" panose="02040604050505020304" pitchFamily="18" charset="0"/>
              </a:rPr>
              <a:t>Estos valores de corriente deben ser seleccionados de la serie R10, especificados en IEC 60059 </a:t>
            </a:r>
          </a:p>
          <a:p>
            <a:pPr algn="just"/>
            <a:r>
              <a:rPr lang="es-ES" sz="1600" dirty="0">
                <a:latin typeface="Century Schoolbook" panose="02040604050505020304" pitchFamily="18" charset="0"/>
              </a:rPr>
              <a:t>1 – 1,25 – 1,6 – 2 – 2,5 – 3,15 – 4 – 5 – 6,3 – 8 y sus productor por 10^n </a:t>
            </a:r>
          </a:p>
          <a:p>
            <a:pPr algn="just"/>
            <a:endParaRPr lang="es-ES" sz="1600" dirty="0">
              <a:latin typeface="Century Schoolbook" panose="02040604050505020304" pitchFamily="18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416467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685" y="1237354"/>
            <a:ext cx="6981824" cy="5620646"/>
          </a:xfrm>
          <a:prstGeom prst="rect">
            <a:avLst/>
          </a:prstGeom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2372592" y="806885"/>
            <a:ext cx="8001000" cy="523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dirty="0">
                <a:latin typeface="Century Schoolbook" panose="02040604050505020304" pitchFamily="18" charset="0"/>
              </a:rPr>
              <a:t>Limites de temperatura y aumento de temperatura para varias componentes, materiales y dieléctricos de alta tensión en interruptores</a:t>
            </a: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r="13716"/>
          <a:stretch/>
        </p:blipFill>
        <p:spPr>
          <a:xfrm>
            <a:off x="45156" y="0"/>
            <a:ext cx="1083733" cy="84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5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302" y="1595005"/>
            <a:ext cx="7248525" cy="4000500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2248414" y="941965"/>
            <a:ext cx="8001000" cy="523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dirty="0">
                <a:latin typeface="Century Schoolbook" panose="02040604050505020304" pitchFamily="18" charset="0"/>
              </a:rPr>
              <a:t>Limites de temperatura y aumento de temperatura para varias componentes, materiales y dieléctricos de alta tensión en interruptores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r="13716"/>
          <a:stretch/>
        </p:blipFill>
        <p:spPr>
          <a:xfrm>
            <a:off x="56445" y="0"/>
            <a:ext cx="1083733" cy="84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7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372593" y="1330038"/>
            <a:ext cx="742603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latin typeface="Century Schoolbook" panose="02040604050505020304" pitchFamily="18" charset="0"/>
              </a:rPr>
              <a:t>CORRIENTE PICO NOMINAL</a:t>
            </a:r>
          </a:p>
          <a:p>
            <a:pPr algn="just"/>
            <a:r>
              <a:rPr lang="es-ES" dirty="0">
                <a:latin typeface="Century Schoolbook" panose="02040604050505020304" pitchFamily="18" charset="0"/>
              </a:rPr>
              <a:t>Es el pico de corriente asociado al primer ciclo de corriente nominal soportada en corto tiempo que puede soportar </a:t>
            </a:r>
            <a:r>
              <a:rPr lang="es-VE" dirty="0">
                <a:latin typeface="Century Schoolbook" panose="02040604050505020304" pitchFamily="18" charset="0"/>
              </a:rPr>
              <a:t>en la posición cerrada bajo condiciones especificadas de uso y comportamiento.</a:t>
            </a:r>
            <a:r>
              <a:rPr lang="es-ES" dirty="0">
                <a:latin typeface="Century Schoolbook" panose="02040604050505020304" pitchFamily="18" charset="0"/>
              </a:rPr>
              <a:t> Este pico deberá corresponder con la frecuencia nominal.</a:t>
            </a:r>
          </a:p>
          <a:p>
            <a:pPr algn="just"/>
            <a:r>
              <a:rPr lang="es-ES" dirty="0">
                <a:latin typeface="Century Schoolbook" panose="02040604050505020304" pitchFamily="18" charset="0"/>
              </a:rPr>
              <a:t>Para 50 Hz el valor es de 2,5 veces la </a:t>
            </a:r>
            <a:r>
              <a:rPr lang="es-VE" dirty="0">
                <a:latin typeface="Century Schoolbook" panose="02040604050505020304" pitchFamily="18" charset="0"/>
              </a:rPr>
              <a:t>corriente nominal soportada en corto tiempo.</a:t>
            </a:r>
          </a:p>
          <a:p>
            <a:pPr algn="just"/>
            <a:r>
              <a:rPr lang="es-ES" dirty="0">
                <a:latin typeface="Century Schoolbook" panose="02040604050505020304" pitchFamily="18" charset="0"/>
              </a:rPr>
              <a:t>Para 60 Hz el valor es de 2,6 veces la </a:t>
            </a:r>
            <a:r>
              <a:rPr lang="es-VE" dirty="0">
                <a:latin typeface="Century Schoolbook" panose="02040604050505020304" pitchFamily="18" charset="0"/>
              </a:rPr>
              <a:t>corriente nominal soportada en corto tiempo.</a:t>
            </a:r>
          </a:p>
          <a:p>
            <a:pPr algn="just"/>
            <a:endParaRPr lang="es-VE" dirty="0">
              <a:latin typeface="Century Schoolbook" panose="020406040505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VE" b="1" dirty="0">
                <a:latin typeface="Century Schoolbook" panose="02040604050505020304" pitchFamily="18" charset="0"/>
              </a:rPr>
              <a:t>DURACIÓN NOMINAL DE CORTOCIRCUITO</a:t>
            </a:r>
          </a:p>
          <a:p>
            <a:pPr algn="just"/>
            <a:r>
              <a:rPr lang="es-VE" dirty="0">
                <a:latin typeface="Century Schoolbook" panose="02040604050505020304" pitchFamily="18" charset="0"/>
              </a:rPr>
              <a:t>Es el intervalo de tiempo que puede soportar cada interruptor, en posición cerrada, una corriente igual a la </a:t>
            </a:r>
            <a:r>
              <a:rPr lang="es-ES" dirty="0">
                <a:latin typeface="Century Schoolbook" panose="02040604050505020304" pitchFamily="18" charset="0"/>
              </a:rPr>
              <a:t>corriente nominal soportada en corto tiempo.</a:t>
            </a:r>
          </a:p>
          <a:p>
            <a:pPr algn="just"/>
            <a:r>
              <a:rPr lang="es-ES" dirty="0">
                <a:latin typeface="Century Schoolbook" panose="02040604050505020304" pitchFamily="18" charset="0"/>
              </a:rPr>
              <a:t>El valor estándar nominal de duración de cortocircuito es de 1 segundo.</a:t>
            </a:r>
          </a:p>
          <a:p>
            <a:pPr algn="just"/>
            <a:r>
              <a:rPr lang="es-ES" dirty="0">
                <a:latin typeface="Century Schoolbook" panose="02040604050505020304" pitchFamily="18" charset="0"/>
              </a:rPr>
              <a:t>Valores por encima o por debajo se recomiendan de 0.5, 2 y 3 segundos.</a:t>
            </a:r>
            <a:endParaRPr lang="es-VE" dirty="0">
              <a:latin typeface="Century Schoolbook" panose="02040604050505020304" pitchFamily="18" charset="0"/>
            </a:endParaRPr>
          </a:p>
          <a:p>
            <a:pPr algn="just"/>
            <a:endParaRPr lang="es-VE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2790281" y="1039015"/>
            <a:ext cx="7527764" cy="29102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dirty="0">
                <a:latin typeface="Century Schoolbook" panose="02040604050505020304" pitchFamily="18" charset="0"/>
              </a:rPr>
              <a:t>CORRIENTE NOMINAL Y AUMENTO DE TEMPERATURA</a:t>
            </a: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249242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4284663" y="969963"/>
            <a:ext cx="7907337" cy="66992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VE" b="1" dirty="0" smtClean="0">
                <a:latin typeface="Century Schoolbook" panose="02040604050505020304" pitchFamily="18" charset="0"/>
              </a:rPr>
              <a:t>TENSIÓN </a:t>
            </a:r>
            <a:r>
              <a:rPr lang="es-VE" b="1" dirty="0">
                <a:latin typeface="Century Schoolbook" panose="02040604050505020304" pitchFamily="18" charset="0"/>
              </a:rPr>
              <a:t>NOMINAL DE ALIMENTACIÓN DEL DISPOSITIVO </a:t>
            </a:r>
            <a:endParaRPr lang="es-VE" b="1" dirty="0" smtClean="0">
              <a:latin typeface="Century Schoolbook" panose="02040604050505020304" pitchFamily="18" charset="0"/>
            </a:endParaRPr>
          </a:p>
          <a:p>
            <a:pPr marL="0" indent="0" algn="ctr">
              <a:buNone/>
            </a:pPr>
            <a:r>
              <a:rPr lang="es-VE" b="1" dirty="0" smtClean="0">
                <a:latin typeface="Century Schoolbook" panose="02040604050505020304" pitchFamily="18" charset="0"/>
              </a:rPr>
              <a:t>DE </a:t>
            </a:r>
            <a:r>
              <a:rPr lang="es-VE" b="1" dirty="0">
                <a:latin typeface="Century Schoolbook" panose="02040604050505020304" pitchFamily="18" charset="0"/>
              </a:rPr>
              <a:t>CIERRE Y APERTURA Y DE LOS CIRCUITOS AUXILIARES Y DE CONTROL 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758517"/>
              </p:ext>
            </p:extLst>
          </p:nvPr>
        </p:nvGraphicFramePr>
        <p:xfrm>
          <a:off x="2372592" y="2317173"/>
          <a:ext cx="2819400" cy="18599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9400"/>
              </a:tblGrid>
              <a:tr h="309996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smtClean="0">
                          <a:latin typeface="Century Schoolbook" panose="02040604050505020304" pitchFamily="18" charset="0"/>
                        </a:rPr>
                        <a:t>TENSIÓN</a:t>
                      </a:r>
                      <a:r>
                        <a:rPr lang="es-ES" sz="1400" b="1" baseline="0" dirty="0" smtClean="0">
                          <a:latin typeface="Century Schoolbook" panose="02040604050505020304" pitchFamily="18" charset="0"/>
                        </a:rPr>
                        <a:t> NOMINAL EN DC</a:t>
                      </a:r>
                      <a:endParaRPr lang="es-ES" sz="1400" b="1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0999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24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0999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48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0999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60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0999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110 o</a:t>
                      </a:r>
                      <a:r>
                        <a:rPr lang="es-ES" sz="1200" baseline="0" dirty="0" smtClean="0">
                          <a:latin typeface="Century Schoolbook" panose="02040604050505020304" pitchFamily="18" charset="0"/>
                        </a:rPr>
                        <a:t> 125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0999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220</a:t>
                      </a:r>
                      <a:r>
                        <a:rPr lang="es-ES" sz="1200" baseline="0" dirty="0" smtClean="0">
                          <a:latin typeface="Century Schoolbook" panose="02040604050505020304" pitchFamily="18" charset="0"/>
                        </a:rPr>
                        <a:t> o 250</a:t>
                      </a:r>
                      <a:endParaRPr lang="es-ES" sz="12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33184"/>
              </p:ext>
            </p:extLst>
          </p:nvPr>
        </p:nvGraphicFramePr>
        <p:xfrm>
          <a:off x="5566063" y="1542474"/>
          <a:ext cx="4592782" cy="360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0927"/>
                <a:gridCol w="1493974"/>
                <a:gridCol w="1567881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latin typeface="Century Schoolbook" panose="02040604050505020304" pitchFamily="18" charset="0"/>
                        </a:rPr>
                        <a:t>TENSIÓN</a:t>
                      </a:r>
                      <a:r>
                        <a:rPr lang="es-ES" sz="1600" b="1" baseline="0" dirty="0" smtClean="0">
                          <a:latin typeface="Century Schoolbook" panose="02040604050505020304" pitchFamily="18" charset="0"/>
                        </a:rPr>
                        <a:t> NOMINAL EN AC</a:t>
                      </a:r>
                      <a:endParaRPr lang="es-ES" sz="1600" b="1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Sistemas trifásicos </a:t>
                      </a:r>
                    </a:p>
                    <a:p>
                      <a:pPr algn="ctr"/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(3 hilos </a:t>
                      </a:r>
                      <a:r>
                        <a:rPr lang="es-ES" sz="1200" dirty="0" err="1" smtClean="0">
                          <a:latin typeface="Century Schoolbook" panose="02040604050505020304" pitchFamily="18" charset="0"/>
                        </a:rPr>
                        <a:t>ó</a:t>
                      </a:r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 4 hilos)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Sistemas monofásicos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(3 hilos)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Sistemas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monofásicos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Century Schoolbook" panose="02040604050505020304" pitchFamily="18" charset="0"/>
                        </a:rPr>
                        <a:t>(2 hilos)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-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120/240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120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120/208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-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120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230/380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-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220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230/400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-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230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240/415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-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240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277/480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-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277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347/600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-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entury Schoolbook" panose="02040604050505020304" pitchFamily="18" charset="0"/>
                        </a:rPr>
                        <a:t>347</a:t>
                      </a:r>
                      <a:endParaRPr lang="es-ES" sz="1400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445329" y="4873337"/>
            <a:ext cx="74260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latin typeface="Century Schoolbook" panose="02040604050505020304" pitchFamily="18" charset="0"/>
              </a:rPr>
              <a:t>TOLERANCIA</a:t>
            </a:r>
          </a:p>
          <a:p>
            <a:pPr algn="just"/>
            <a:r>
              <a:rPr lang="es-ES" dirty="0">
                <a:latin typeface="Century Schoolbook" panose="02040604050505020304" pitchFamily="18" charset="0"/>
              </a:rPr>
              <a:t>La tolerancia relativa de la fuente de alimentación AC o DC de los equipos auxiliares es de 85% a 110%.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latin typeface="Century Schoolbook" panose="02040604050505020304" pitchFamily="18" charset="0"/>
              </a:rPr>
              <a:t>VOLTAJE DE RIZO</a:t>
            </a:r>
          </a:p>
          <a:p>
            <a:pPr algn="just"/>
            <a:r>
              <a:rPr lang="es-ES" b="1" dirty="0">
                <a:latin typeface="Century Schoolbook" panose="02040604050505020304" pitchFamily="18" charset="0"/>
              </a:rPr>
              <a:t> </a:t>
            </a:r>
            <a:r>
              <a:rPr lang="es-ES" dirty="0">
                <a:latin typeface="Century Schoolbook" panose="02040604050505020304" pitchFamily="18" charset="0"/>
              </a:rPr>
              <a:t>En caso de alimentación DC, este valor no debe ser mas del 5% mayor al valor de la componente DC.</a:t>
            </a:r>
            <a:endParaRPr lang="es-VE" b="1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27383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2271185" y="1364188"/>
            <a:ext cx="7426033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VE" b="1" dirty="0">
                <a:latin typeface="Century Schoolbook" panose="02040604050505020304" pitchFamily="18" charset="0"/>
              </a:rPr>
              <a:t>FRECUENCIA NOMINAL DE LOS DISPOSITIVOS DE CIERRE Y APERTURA Y DE LOS CIRCUITOS AUXILIARES Y DE CONTROL </a:t>
            </a:r>
          </a:p>
          <a:p>
            <a:pPr algn="just">
              <a:lnSpc>
                <a:spcPct val="150000"/>
              </a:lnSpc>
            </a:pPr>
            <a:r>
              <a:rPr lang="es-VE" dirty="0">
                <a:latin typeface="Century Schoolbook" panose="02040604050505020304" pitchFamily="18" charset="0"/>
              </a:rPr>
              <a:t>Los valores estándar de frecuencia son para alimentación DC, 50 Hz y 60 Hz.</a:t>
            </a:r>
            <a:endParaRPr lang="es-ES" dirty="0">
              <a:latin typeface="Century Schoolbook" panose="020406040505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b="1" dirty="0">
                <a:latin typeface="Century Schoolbook" panose="02040604050505020304" pitchFamily="18" charset="0"/>
              </a:rPr>
              <a:t>PRESIÓN DE GAS NOMINAL EN </a:t>
            </a:r>
            <a:r>
              <a:rPr lang="es-VE" b="1" dirty="0">
                <a:latin typeface="Century Schoolbook" panose="02040604050505020304" pitchFamily="18" charset="0"/>
              </a:rPr>
              <a:t>DISPOSITIVOS DE CIERRE Y APERTURA Y DE LOS CIRCUITOS AUXILIARES Y DE CONTROL </a:t>
            </a:r>
            <a:endParaRPr lang="es-ES" b="1" dirty="0">
              <a:latin typeface="Century Schoolbook" panose="020406040505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s-VE" dirty="0">
                <a:latin typeface="Century Schoolbook" panose="02040604050505020304" pitchFamily="18" charset="0"/>
              </a:rPr>
              <a:t>Los valores estándar de </a:t>
            </a:r>
            <a:r>
              <a:rPr lang="es-ES" dirty="0">
                <a:latin typeface="Century Schoolbook" panose="02040604050505020304" pitchFamily="18" charset="0"/>
              </a:rPr>
              <a:t>presión son: 0,5MPa – 1MPa – 1,6MPa – 2MPa – 3MPa – 4MPa, excepto aquellos especificados por el fabricante.  </a:t>
            </a: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2157845" y="295925"/>
            <a:ext cx="7949046" cy="64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latin typeface="Century Schoolbook" panose="02040604050505020304" pitchFamily="18" charset="0"/>
              </a:rPr>
              <a:t>Consideraciones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16799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-191461" y="1229657"/>
            <a:ext cx="8930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  <a:p>
            <a:pPr algn="just"/>
            <a:endParaRPr lang="es-ES" dirty="0">
              <a:latin typeface="Century Schoolbook" panose="02040604050505020304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261872" y="365760"/>
            <a:ext cx="9679755" cy="1325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VE" sz="4000" dirty="0" smtClean="0"/>
              <a:t>Especificaciones IEC estándares para interruptores</a:t>
            </a:r>
            <a:endParaRPr lang="es-VE" sz="4000" dirty="0"/>
          </a:p>
        </p:txBody>
      </p:sp>
      <p:sp>
        <p:nvSpPr>
          <p:cNvPr id="2" name="Rectángulo 1"/>
          <p:cNvSpPr/>
          <p:nvPr/>
        </p:nvSpPr>
        <p:spPr>
          <a:xfrm>
            <a:off x="1499755" y="209355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VE" dirty="0"/>
              <a:t>Los fabricantes que cuentan con una fuerte presencia en el Mercado </a:t>
            </a:r>
            <a:r>
              <a:rPr lang="es-VE" dirty="0" smtClean="0"/>
              <a:t>Mundial </a:t>
            </a:r>
            <a:r>
              <a:rPr lang="es-VE" dirty="0"/>
              <a:t>(bajo la norma </a:t>
            </a:r>
            <a:r>
              <a:rPr lang="es-VE" dirty="0" smtClean="0"/>
              <a:t>IEC) </a:t>
            </a:r>
            <a:r>
              <a:rPr lang="es-VE" dirty="0"/>
              <a:t>son </a:t>
            </a:r>
            <a:r>
              <a:rPr lang="es-VE" dirty="0" smtClean="0"/>
              <a:t>SIEMENS AG y ABB</a:t>
            </a:r>
            <a:endParaRPr lang="es-VE" dirty="0"/>
          </a:p>
        </p:txBody>
      </p:sp>
      <p:pic>
        <p:nvPicPr>
          <p:cNvPr id="1026" name="Picture 2" descr="Resultado de imagen para SIEM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755" y="3905670"/>
            <a:ext cx="2479964" cy="247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ab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873" y="3071618"/>
            <a:ext cx="4196487" cy="166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43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VE" sz="3200" dirty="0" smtClean="0"/>
              <a:t>Especificaciones IEC estándares para interruptores</a:t>
            </a:r>
            <a:r>
              <a:rPr lang="en-US" sz="3200" dirty="0"/>
              <a:t> </a:t>
            </a:r>
            <a:r>
              <a:rPr lang="en-US" sz="3200" dirty="0" err="1" smtClean="0"/>
              <a:t>tipo</a:t>
            </a:r>
            <a:r>
              <a:rPr lang="en-US" sz="3200" dirty="0" smtClean="0"/>
              <a:t> </a:t>
            </a:r>
            <a:r>
              <a:rPr lang="en-US" sz="3200" dirty="0" err="1" smtClean="0"/>
              <a:t>Tanque</a:t>
            </a:r>
            <a:r>
              <a:rPr lang="en-US" sz="3200" dirty="0" smtClean="0"/>
              <a:t> Vivo 3AP SIEMENS</a:t>
            </a:r>
            <a:endParaRPr lang="es-VE" sz="3200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126514337"/>
              </p:ext>
            </p:extLst>
          </p:nvPr>
        </p:nvGraphicFramePr>
        <p:xfrm>
          <a:off x="607245" y="1626580"/>
          <a:ext cx="8745866" cy="4569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l="49116" t="25007" r="25117" b="40512"/>
          <a:stretch/>
        </p:blipFill>
        <p:spPr>
          <a:xfrm>
            <a:off x="7027553" y="3628119"/>
            <a:ext cx="3926959" cy="2955851"/>
          </a:xfrm>
          <a:prstGeom prst="rect">
            <a:avLst/>
          </a:prstGeom>
        </p:spPr>
      </p:pic>
      <p:pic>
        <p:nvPicPr>
          <p:cNvPr id="8" name="Picture 2" descr="Resultado de imagen para SIEMEN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236" y="5205844"/>
            <a:ext cx="1294089" cy="129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28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VE" sz="3200" dirty="0" smtClean="0"/>
              <a:t>Especificaciones IEC estándares para interruptores</a:t>
            </a:r>
            <a:r>
              <a:rPr lang="en-US" sz="3200" dirty="0"/>
              <a:t> </a:t>
            </a:r>
            <a:r>
              <a:rPr lang="en-US" sz="3200" dirty="0" smtClean="0"/>
              <a:t>de </a:t>
            </a:r>
            <a:r>
              <a:rPr lang="en-US" sz="3200" dirty="0"/>
              <a:t>l</a:t>
            </a:r>
            <a:r>
              <a:rPr lang="en-US" sz="3200" dirty="0" smtClean="0"/>
              <a:t>a </a:t>
            </a:r>
            <a:r>
              <a:rPr lang="en-US" sz="3200" dirty="0" err="1" smtClean="0"/>
              <a:t>familia</a:t>
            </a:r>
            <a:r>
              <a:rPr lang="en-US" sz="3200" dirty="0" smtClean="0"/>
              <a:t> LBT de ABB</a:t>
            </a:r>
            <a:endParaRPr lang="es-VE" sz="3200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444329016"/>
              </p:ext>
            </p:extLst>
          </p:nvPr>
        </p:nvGraphicFramePr>
        <p:xfrm>
          <a:off x="607245" y="1626580"/>
          <a:ext cx="8745866" cy="4569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6112" y="4165456"/>
            <a:ext cx="2438400" cy="2600325"/>
          </a:xfrm>
          <a:prstGeom prst="rect">
            <a:avLst/>
          </a:prstGeom>
        </p:spPr>
      </p:pic>
      <p:pic>
        <p:nvPicPr>
          <p:cNvPr id="6" name="Picture 4" descr="Resultado de imagen para ab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112" y="6172032"/>
            <a:ext cx="1232302" cy="48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44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</TotalTime>
  <Words>3968</Words>
  <Application>Microsoft Office PowerPoint</Application>
  <PresentationFormat>Panorámica</PresentationFormat>
  <Paragraphs>779</Paragraphs>
  <Slides>60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6" baseType="lpstr">
      <vt:lpstr>Arial</vt:lpstr>
      <vt:lpstr>Calibri</vt:lpstr>
      <vt:lpstr>Century Schoolbook</vt:lpstr>
      <vt:lpstr>Hind</vt:lpstr>
      <vt:lpstr>Wingdings 2</vt:lpstr>
      <vt:lpstr>View</vt:lpstr>
      <vt:lpstr>República Bolivariana De Venezuela Ministerio Del Poder Popular Para La Educación Universitaria Universidad Del Zulia Facultad De Ingeniería Escuela De Ingeniería Eléctrica Diseño de Subestaciones Eléctricas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Corte en vacío</vt:lpstr>
      <vt:lpstr>Corte en vacío</vt:lpstr>
      <vt:lpstr>Corte en vacío</vt:lpstr>
      <vt:lpstr>Corte en vacío</vt:lpstr>
      <vt:lpstr>Interruptor de ruptura en aire </vt:lpstr>
      <vt:lpstr>Presentación de PowerPoint</vt:lpstr>
      <vt:lpstr>Presentación de PowerPoint</vt:lpstr>
      <vt:lpstr>Presentación de PowerPoint</vt:lpstr>
      <vt:lpstr>Mecanismos de accionamiento</vt:lpstr>
      <vt:lpstr>Presentación de PowerPoint</vt:lpstr>
      <vt:lpstr>Presentación de PowerPoint</vt:lpstr>
      <vt:lpstr>Interruptor de tanque vivo</vt:lpstr>
      <vt:lpstr>Interruptor de tanque muerto</vt:lpstr>
      <vt:lpstr>Presentación de PowerPoint</vt:lpstr>
      <vt:lpstr>Selección de interruptores en media tensión según norma ANSI &amp; IEC</vt:lpstr>
      <vt:lpstr>ANSI/IEEE C37.010-1999 &amp; IEC 60694-1996 : Selección de Interruptores</vt:lpstr>
      <vt:lpstr>ANSI/IEEE C37.010-1999 &amp; IEC 60694-1996 : Selección de Interruptores</vt:lpstr>
      <vt:lpstr>ANSI/IEEE C37.010-1999 &amp; IEC 60694-1996 : Selección de Interruptores</vt:lpstr>
      <vt:lpstr>Presentación de PowerPoint</vt:lpstr>
      <vt:lpstr>ANSI/IEEE C37.010-1999 &amp; IEC 60694-1996 : Selección de Interruptores</vt:lpstr>
      <vt:lpstr>Presentación de PowerPoint</vt:lpstr>
      <vt:lpstr>IEC 60694-1996 : Selección de Interruptores</vt:lpstr>
      <vt:lpstr>ANSI/IEEE C37.010-1999: Selección de Interruptores</vt:lpstr>
      <vt:lpstr>Especificaciones de interruptores en media tensión según norma ANSI</vt:lpstr>
      <vt:lpstr>Consideraciones de aplicación </vt:lpstr>
      <vt:lpstr>Consideraciones de aplicación </vt:lpstr>
      <vt:lpstr>Consideraciones de aplicación </vt:lpstr>
      <vt:lpstr>Consideraciones de aplicación </vt:lpstr>
      <vt:lpstr>Consideraciones de aplicación </vt:lpstr>
      <vt:lpstr>Norma ANSI C37.06</vt:lpstr>
      <vt:lpstr>Especificaciones ANSI estándares para interruptores </vt:lpstr>
      <vt:lpstr>Especificaciones ANSI estándares para interruptores </vt:lpstr>
      <vt:lpstr>Especificaciones ANSI estándares para interruptores </vt:lpstr>
      <vt:lpstr>Datasheet interruptores EATON</vt:lpstr>
      <vt:lpstr>Datasheet interruptores GE </vt:lpstr>
      <vt:lpstr>Especificaciones de interruptores en media tensión según norma IEC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perez</dc:creator>
  <cp:lastModifiedBy>Carlos</cp:lastModifiedBy>
  <cp:revision>41</cp:revision>
  <dcterms:created xsi:type="dcterms:W3CDTF">2018-05-17T18:50:29Z</dcterms:created>
  <dcterms:modified xsi:type="dcterms:W3CDTF">2018-05-18T22:29:44Z</dcterms:modified>
</cp:coreProperties>
</file>